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 id="316" r:id="rId56"/>
    <p:sldId id="317" r:id="rId57"/>
    <p:sldId id="318" r:id="rId58"/>
    <p:sldId id="320" r:id="rId59"/>
    <p:sldId id="319" r:id="rId60"/>
    <p:sldId id="321" r:id="rId61"/>
    <p:sldId id="322" r:id="rId62"/>
    <p:sldId id="323" r:id="rId63"/>
    <p:sldId id="325" r:id="rId64"/>
    <p:sldId id="326" r:id="rId65"/>
    <p:sldId id="324" r:id="rId66"/>
    <p:sldId id="327" r:id="rId67"/>
    <p:sldId id="328" r:id="rId68"/>
    <p:sldId id="32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 name="Week 6" id="{702365E9-79BE-47EE-BCF6-0D0C207EB1BA}">
          <p14:sldIdLst>
            <p14:sldId id="316"/>
            <p14:sldId id="317"/>
            <p14:sldId id="318"/>
            <p14:sldId id="320"/>
            <p14:sldId id="319"/>
            <p14:sldId id="321"/>
          </p14:sldIdLst>
        </p14:section>
        <p14:section name="Week 7" id="{2D9A7103-AC73-433F-BFB6-759BBACDD866}">
          <p14:sldIdLst>
            <p14:sldId id="322"/>
            <p14:sldId id="323"/>
            <p14:sldId id="325"/>
            <p14:sldId id="326"/>
            <p14:sldId id="324"/>
            <p14:sldId id="327"/>
            <p14:sldId id="328"/>
          </p14:sldIdLst>
        </p14:section>
        <p14:section name="Week 8" id="{614C93D8-396B-45C5-9A49-12807F6E64DC}">
          <p14:sldIdLst>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58" dt="2020-07-30T16:16:07.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p:scale>
          <a:sx n="75" d="100"/>
          <a:sy n="75" d="100"/>
        </p:scale>
        <p:origin x="30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30T17:39:09.620" v="19160" actId="47"/>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7-17T12:05:46.494" v="16193" actId="20577"/>
        <pc:sldMkLst>
          <pc:docMk/>
          <pc:sldMk cId="729837845" sldId="272"/>
        </pc:sldMkLst>
        <pc:spChg chg="mod">
          <ac:chgData name="Annanay Kapila" userId="333c25d8f56949d8" providerId="LiveId" clId="{40A5659F-09DE-4485-9DDA-1A4205ADF249}" dt="2020-07-17T12:05:46.494" v="16193"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5T11:59:05.748" v="16191"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5T11:59:05.748" v="16191"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ord">
        <pc:chgData name="Annanay Kapila" userId="333c25d8f56949d8" providerId="LiveId" clId="{40A5659F-09DE-4485-9DDA-1A4205ADF249}" dt="2020-07-13T23:35:37.654" v="14538"/>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sldChg chg="addSp delSp modSp new mod ord">
        <pc:chgData name="Annanay Kapila" userId="333c25d8f56949d8" providerId="LiveId" clId="{40A5659F-09DE-4485-9DDA-1A4205ADF249}" dt="2020-07-14T15:37:49.386" v="15370" actId="1076"/>
        <pc:sldMkLst>
          <pc:docMk/>
          <pc:sldMk cId="942924581" sldId="316"/>
        </pc:sldMkLst>
        <pc:spChg chg="mod">
          <ac:chgData name="Annanay Kapila" userId="333c25d8f56949d8" providerId="LiveId" clId="{40A5659F-09DE-4485-9DDA-1A4205ADF249}" dt="2020-07-14T00:29:42.475" v="14572" actId="20577"/>
          <ac:spMkLst>
            <pc:docMk/>
            <pc:sldMk cId="942924581" sldId="316"/>
            <ac:spMk id="2" creationId="{9074A50A-3A84-4C3C-8E2B-DF8680CB7BB5}"/>
          </ac:spMkLst>
        </pc:spChg>
        <pc:spChg chg="mod">
          <ac:chgData name="Annanay Kapila" userId="333c25d8f56949d8" providerId="LiveId" clId="{40A5659F-09DE-4485-9DDA-1A4205ADF249}" dt="2020-07-14T15:37:49.386" v="15370" actId="1076"/>
          <ac:spMkLst>
            <pc:docMk/>
            <pc:sldMk cId="942924581" sldId="316"/>
            <ac:spMk id="3" creationId="{17552D08-8CDC-4BC9-A3E7-D5F73F91D420}"/>
          </ac:spMkLst>
        </pc:spChg>
        <pc:picChg chg="add mod">
          <ac:chgData name="Annanay Kapila" userId="333c25d8f56949d8" providerId="LiveId" clId="{40A5659F-09DE-4485-9DDA-1A4205ADF249}" dt="2020-07-14T10:48:33.792" v="14998" actId="1076"/>
          <ac:picMkLst>
            <pc:docMk/>
            <pc:sldMk cId="942924581" sldId="316"/>
            <ac:picMk id="5" creationId="{577D05F2-24E1-47DC-AF3D-7CCE6D4379C3}"/>
          </ac:picMkLst>
        </pc:picChg>
        <pc:picChg chg="add del mod">
          <ac:chgData name="Annanay Kapila" userId="333c25d8f56949d8" providerId="LiveId" clId="{40A5659F-09DE-4485-9DDA-1A4205ADF249}" dt="2020-07-14T11:28:26.833" v="15243" actId="478"/>
          <ac:picMkLst>
            <pc:docMk/>
            <pc:sldMk cId="942924581" sldId="316"/>
            <ac:picMk id="6" creationId="{E8BC8D60-E648-4334-8FFC-32049B4769DD}"/>
          </ac:picMkLst>
        </pc:picChg>
        <pc:picChg chg="add mod">
          <ac:chgData name="Annanay Kapila" userId="333c25d8f56949d8" providerId="LiveId" clId="{40A5659F-09DE-4485-9DDA-1A4205ADF249}" dt="2020-07-14T11:28:40.118" v="15247" actId="1076"/>
          <ac:picMkLst>
            <pc:docMk/>
            <pc:sldMk cId="942924581" sldId="316"/>
            <ac:picMk id="7" creationId="{514CDB8F-AE82-45FF-872B-F07E48C40053}"/>
          </ac:picMkLst>
        </pc:picChg>
        <pc:picChg chg="add mod">
          <ac:chgData name="Annanay Kapila" userId="333c25d8f56949d8" providerId="LiveId" clId="{40A5659F-09DE-4485-9DDA-1A4205ADF249}" dt="2020-07-14T11:29:21.198" v="15251" actId="1076"/>
          <ac:picMkLst>
            <pc:docMk/>
            <pc:sldMk cId="942924581" sldId="316"/>
            <ac:picMk id="8" creationId="{C58AEB61-0016-4598-9885-79D28843BA76}"/>
          </ac:picMkLst>
        </pc:picChg>
      </pc:sldChg>
      <pc:sldChg chg="new del">
        <pc:chgData name="Annanay Kapila" userId="333c25d8f56949d8" providerId="LiveId" clId="{40A5659F-09DE-4485-9DDA-1A4205ADF249}" dt="2020-07-14T00:29:29.022" v="14543" actId="47"/>
        <pc:sldMkLst>
          <pc:docMk/>
          <pc:sldMk cId="1777659095" sldId="316"/>
        </pc:sldMkLst>
      </pc:sldChg>
      <pc:sldChg chg="addSp delSp modSp new mod">
        <pc:chgData name="Annanay Kapila" userId="333c25d8f56949d8" providerId="LiveId" clId="{40A5659F-09DE-4485-9DDA-1A4205ADF249}" dt="2020-07-14T15:49:52.176" v="15988" actId="20577"/>
        <pc:sldMkLst>
          <pc:docMk/>
          <pc:sldMk cId="2284731822" sldId="317"/>
        </pc:sldMkLst>
        <pc:spChg chg="mod">
          <ac:chgData name="Annanay Kapila" userId="333c25d8f56949d8" providerId="LiveId" clId="{40A5659F-09DE-4485-9DDA-1A4205ADF249}" dt="2020-07-14T00:33:10.173" v="14960" actId="20577"/>
          <ac:spMkLst>
            <pc:docMk/>
            <pc:sldMk cId="2284731822" sldId="317"/>
            <ac:spMk id="2" creationId="{ABB755A3-A155-470E-A050-F3CC4BEAB4A5}"/>
          </ac:spMkLst>
        </pc:spChg>
        <pc:spChg chg="mod">
          <ac:chgData name="Annanay Kapila" userId="333c25d8f56949d8" providerId="LiveId" clId="{40A5659F-09DE-4485-9DDA-1A4205ADF249}" dt="2020-07-14T15:49:52.176" v="15988" actId="20577"/>
          <ac:spMkLst>
            <pc:docMk/>
            <pc:sldMk cId="2284731822" sldId="317"/>
            <ac:spMk id="3" creationId="{744AD66D-D357-40C8-9FFE-6B2AE34B44E6}"/>
          </ac:spMkLst>
        </pc:spChg>
        <pc:picChg chg="add del mod">
          <ac:chgData name="Annanay Kapila" userId="333c25d8f56949d8" providerId="LiveId" clId="{40A5659F-09DE-4485-9DDA-1A4205ADF249}" dt="2020-07-14T10:47:43.038" v="14965" actId="21"/>
          <ac:picMkLst>
            <pc:docMk/>
            <pc:sldMk cId="2284731822" sldId="317"/>
            <ac:picMk id="4" creationId="{C18262BE-4171-4AAC-B9DD-C40A930E96A5}"/>
          </ac:picMkLst>
        </pc:picChg>
      </pc:sldChg>
      <pc:sldChg chg="addSp delSp modSp new mod">
        <pc:chgData name="Annanay Kapila" userId="333c25d8f56949d8" providerId="LiveId" clId="{40A5659F-09DE-4485-9DDA-1A4205ADF249}" dt="2020-07-15T11:58:25.147" v="16139" actId="166"/>
        <pc:sldMkLst>
          <pc:docMk/>
          <pc:sldMk cId="2400101551" sldId="318"/>
        </pc:sldMkLst>
        <pc:spChg chg="mod">
          <ac:chgData name="Annanay Kapila" userId="333c25d8f56949d8" providerId="LiveId" clId="{40A5659F-09DE-4485-9DDA-1A4205ADF249}" dt="2020-07-14T16:26:18.334" v="16072" actId="20577"/>
          <ac:spMkLst>
            <pc:docMk/>
            <pc:sldMk cId="2400101551" sldId="318"/>
            <ac:spMk id="2" creationId="{2318FFA0-484C-42A7-B4DD-E63DF708C0CA}"/>
          </ac:spMkLst>
        </pc:spChg>
        <pc:spChg chg="del mod">
          <ac:chgData name="Annanay Kapila" userId="333c25d8f56949d8" providerId="LiveId" clId="{40A5659F-09DE-4485-9DDA-1A4205ADF249}" dt="2020-07-14T16:52:44.079" v="16138" actId="478"/>
          <ac:spMkLst>
            <pc:docMk/>
            <pc:sldMk cId="2400101551" sldId="318"/>
            <ac:spMk id="3" creationId="{615F99B8-CA6F-4CC2-9E8F-BB3E09A89FAC}"/>
          </ac:spMkLst>
        </pc:spChg>
        <pc:picChg chg="add mod ord">
          <ac:chgData name="Annanay Kapila" userId="333c25d8f56949d8" providerId="LiveId" clId="{40A5659F-09DE-4485-9DDA-1A4205ADF249}" dt="2020-07-15T11:58:25.147" v="16139" actId="166"/>
          <ac:picMkLst>
            <pc:docMk/>
            <pc:sldMk cId="2400101551" sldId="318"/>
            <ac:picMk id="4" creationId="{F3B7C302-C3F1-4516-B7A2-BF29BB1F31CD}"/>
          </ac:picMkLst>
        </pc:picChg>
        <pc:picChg chg="add del mod">
          <ac:chgData name="Annanay Kapila" userId="333c25d8f56949d8" providerId="LiveId" clId="{40A5659F-09DE-4485-9DDA-1A4205ADF249}" dt="2020-07-14T16:52:31.647" v="16133" actId="478"/>
          <ac:picMkLst>
            <pc:docMk/>
            <pc:sldMk cId="2400101551" sldId="318"/>
            <ac:picMk id="5" creationId="{8EDA3170-F2B8-471C-8C2F-2AFEE1E8B7F1}"/>
          </ac:picMkLst>
        </pc:picChg>
        <pc:picChg chg="add mod">
          <ac:chgData name="Annanay Kapila" userId="333c25d8f56949d8" providerId="LiveId" clId="{40A5659F-09DE-4485-9DDA-1A4205ADF249}" dt="2020-07-14T16:52:34.701" v="16134" actId="1076"/>
          <ac:picMkLst>
            <pc:docMk/>
            <pc:sldMk cId="2400101551" sldId="318"/>
            <ac:picMk id="6" creationId="{F5C3A57C-A848-4C35-8F5C-B409070CCB73}"/>
          </ac:picMkLst>
        </pc:picChg>
      </pc:sldChg>
      <pc:sldChg chg="addSp delSp modSp new mod setBg">
        <pc:chgData name="Annanay Kapila" userId="333c25d8f56949d8" providerId="LiveId" clId="{40A5659F-09DE-4485-9DDA-1A4205ADF249}" dt="2020-07-17T16:00:15.947" v="17562" actId="1076"/>
        <pc:sldMkLst>
          <pc:docMk/>
          <pc:sldMk cId="2155192484" sldId="319"/>
        </pc:sldMkLst>
        <pc:spChg chg="mod ord">
          <ac:chgData name="Annanay Kapila" userId="333c25d8f56949d8" providerId="LiveId" clId="{40A5659F-09DE-4485-9DDA-1A4205ADF249}" dt="2020-07-17T15:07:40.124" v="17166" actId="20577"/>
          <ac:spMkLst>
            <pc:docMk/>
            <pc:sldMk cId="2155192484" sldId="319"/>
            <ac:spMk id="2" creationId="{6E01B2E7-0FBD-4DDC-928E-D358A41656D2}"/>
          </ac:spMkLst>
        </pc:spChg>
        <pc:spChg chg="del mod">
          <ac:chgData name="Annanay Kapila" userId="333c25d8f56949d8" providerId="LiveId" clId="{40A5659F-09DE-4485-9DDA-1A4205ADF249}" dt="2020-07-17T12:28:33.783" v="16195"/>
          <ac:spMkLst>
            <pc:docMk/>
            <pc:sldMk cId="2155192484" sldId="319"/>
            <ac:spMk id="3" creationId="{C0FEF94F-2811-47E2-BA41-173FA8F267BC}"/>
          </ac:spMkLst>
        </pc:spChg>
        <pc:spChg chg="add mod">
          <ac:chgData name="Annanay Kapila" userId="333c25d8f56949d8" providerId="LiveId" clId="{40A5659F-09DE-4485-9DDA-1A4205ADF249}" dt="2020-07-17T16:00:12.267" v="17561" actId="20577"/>
          <ac:spMkLst>
            <pc:docMk/>
            <pc:sldMk cId="2155192484" sldId="319"/>
            <ac:spMk id="6" creationId="{481359CF-3E12-43DC-9BD8-086D89176C3F}"/>
          </ac:spMkLst>
        </pc:spChg>
        <pc:spChg chg="add del">
          <ac:chgData name="Annanay Kapila" userId="333c25d8f56949d8" providerId="LiveId" clId="{40A5659F-09DE-4485-9DDA-1A4205ADF249}" dt="2020-07-17T14:08:06.159" v="16347" actId="26606"/>
          <ac:spMkLst>
            <pc:docMk/>
            <pc:sldMk cId="2155192484" sldId="319"/>
            <ac:spMk id="12" creationId="{B0BDD275-E79C-4B6F-9875-E474D59DC552}"/>
          </ac:spMkLst>
        </pc:spChg>
        <pc:spChg chg="add del">
          <ac:chgData name="Annanay Kapila" userId="333c25d8f56949d8" providerId="LiveId" clId="{40A5659F-09DE-4485-9DDA-1A4205ADF249}" dt="2020-07-17T14:08:06.159" v="16347" actId="26606"/>
          <ac:spMkLst>
            <pc:docMk/>
            <pc:sldMk cId="2155192484" sldId="319"/>
            <ac:spMk id="14" creationId="{FFE24BB0-6C00-4CD0-B19A-F41513025703}"/>
          </ac:spMkLst>
        </pc:spChg>
        <pc:spChg chg="add del">
          <ac:chgData name="Annanay Kapila" userId="333c25d8f56949d8" providerId="LiveId" clId="{40A5659F-09DE-4485-9DDA-1A4205ADF249}" dt="2020-07-17T14:08:06.159" v="16347" actId="26606"/>
          <ac:spMkLst>
            <pc:docMk/>
            <pc:sldMk cId="2155192484" sldId="319"/>
            <ac:spMk id="16" creationId="{045D7A58-411F-4E92-A78E-A6FEB18900BF}"/>
          </ac:spMkLst>
        </pc:spChg>
        <pc:picChg chg="add del mod">
          <ac:chgData name="Annanay Kapila" userId="333c25d8f56949d8" providerId="LiveId" clId="{40A5659F-09DE-4485-9DDA-1A4205ADF249}" dt="2020-07-17T14:07:42.530" v="16274" actId="21"/>
          <ac:picMkLst>
            <pc:docMk/>
            <pc:sldMk cId="2155192484" sldId="319"/>
            <ac:picMk id="4" creationId="{519164EE-1D80-4467-BC0B-635E5AD1C6C3}"/>
          </ac:picMkLst>
        </pc:picChg>
        <pc:picChg chg="add mod">
          <ac:chgData name="Annanay Kapila" userId="333c25d8f56949d8" providerId="LiveId" clId="{40A5659F-09DE-4485-9DDA-1A4205ADF249}" dt="2020-07-17T14:55:32.594" v="16622" actId="1076"/>
          <ac:picMkLst>
            <pc:docMk/>
            <pc:sldMk cId="2155192484" sldId="319"/>
            <ac:picMk id="7" creationId="{FF441DC9-2D40-48B6-A13E-BA7F263D06F1}"/>
          </ac:picMkLst>
        </pc:picChg>
        <pc:picChg chg="add mod">
          <ac:chgData name="Annanay Kapila" userId="333c25d8f56949d8" providerId="LiveId" clId="{40A5659F-09DE-4485-9DDA-1A4205ADF249}" dt="2020-07-17T16:00:15.947" v="17562" actId="1076"/>
          <ac:picMkLst>
            <pc:docMk/>
            <pc:sldMk cId="2155192484" sldId="319"/>
            <ac:picMk id="8" creationId="{0E858453-4C28-4D12-93BD-B4D0A5993506}"/>
          </ac:picMkLst>
        </pc:picChg>
        <pc:picChg chg="add del mod">
          <ac:chgData name="Annanay Kapila" userId="333c25d8f56949d8" providerId="LiveId" clId="{40A5659F-09DE-4485-9DDA-1A4205ADF249}" dt="2020-07-17T15:59:42.614" v="17451" actId="478"/>
          <ac:picMkLst>
            <pc:docMk/>
            <pc:sldMk cId="2155192484" sldId="319"/>
            <ac:picMk id="9" creationId="{3C99AB22-D943-4DFB-A521-B7201E986463}"/>
          </ac:picMkLst>
        </pc:picChg>
      </pc:sldChg>
      <pc:sldChg chg="addSp delSp modSp new mod ord">
        <pc:chgData name="Annanay Kapila" userId="333c25d8f56949d8" providerId="LiveId" clId="{40A5659F-09DE-4485-9DDA-1A4205ADF249}" dt="2020-07-17T15:25:15.986" v="17354" actId="404"/>
        <pc:sldMkLst>
          <pc:docMk/>
          <pc:sldMk cId="1295217877" sldId="320"/>
        </pc:sldMkLst>
        <pc:spChg chg="mod">
          <ac:chgData name="Annanay Kapila" userId="333c25d8f56949d8" providerId="LiveId" clId="{40A5659F-09DE-4485-9DDA-1A4205ADF249}" dt="2020-07-17T15:18:24.708" v="17170" actId="1076"/>
          <ac:spMkLst>
            <pc:docMk/>
            <pc:sldMk cId="1295217877" sldId="320"/>
            <ac:spMk id="2" creationId="{19957D29-61F1-4D42-B567-0A49BE6DCF4E}"/>
          </ac:spMkLst>
        </pc:spChg>
        <pc:spChg chg="add del mod">
          <ac:chgData name="Annanay Kapila" userId="333c25d8f56949d8" providerId="LiveId" clId="{40A5659F-09DE-4485-9DDA-1A4205ADF249}" dt="2020-07-17T15:25:15.986" v="17354" actId="404"/>
          <ac:spMkLst>
            <pc:docMk/>
            <pc:sldMk cId="1295217877" sldId="320"/>
            <ac:spMk id="3" creationId="{4FFFB96D-8186-4557-A711-44A55AD8128F}"/>
          </ac:spMkLst>
        </pc:spChg>
        <pc:spChg chg="add del">
          <ac:chgData name="Annanay Kapila" userId="333c25d8f56949d8" providerId="LiveId" clId="{40A5659F-09DE-4485-9DDA-1A4205ADF249}" dt="2020-07-17T15:18:40.778" v="17176"/>
          <ac:spMkLst>
            <pc:docMk/>
            <pc:sldMk cId="1295217877" sldId="320"/>
            <ac:spMk id="5" creationId="{7ECBDCC9-39FB-4E68-B0A7-8EEC9F563CE3}"/>
          </ac:spMkLst>
        </pc:spChg>
        <pc:spChg chg="add del">
          <ac:chgData name="Annanay Kapila" userId="333c25d8f56949d8" providerId="LiveId" clId="{40A5659F-09DE-4485-9DDA-1A4205ADF249}" dt="2020-07-17T15:19:14.646" v="17187"/>
          <ac:spMkLst>
            <pc:docMk/>
            <pc:sldMk cId="1295217877" sldId="320"/>
            <ac:spMk id="6" creationId="{E8864E67-CE08-423A-B477-EAFF0F61ED03}"/>
          </ac:spMkLst>
        </pc:spChg>
        <pc:spChg chg="add del">
          <ac:chgData name="Annanay Kapila" userId="333c25d8f56949d8" providerId="LiveId" clId="{40A5659F-09DE-4485-9DDA-1A4205ADF249}" dt="2020-07-17T15:20:02.903" v="17199"/>
          <ac:spMkLst>
            <pc:docMk/>
            <pc:sldMk cId="1295217877" sldId="320"/>
            <ac:spMk id="7" creationId="{D62B7EEF-F29E-46D2-8FD5-DC77A63E5F60}"/>
          </ac:spMkLst>
        </pc:spChg>
        <pc:spChg chg="add del">
          <ac:chgData name="Annanay Kapila" userId="333c25d8f56949d8" providerId="LiveId" clId="{40A5659F-09DE-4485-9DDA-1A4205ADF249}" dt="2020-07-17T15:20:50.016" v="17232"/>
          <ac:spMkLst>
            <pc:docMk/>
            <pc:sldMk cId="1295217877" sldId="320"/>
            <ac:spMk id="8" creationId="{09678643-8A98-4B55-BC0F-204A1899A041}"/>
          </ac:spMkLst>
        </pc:spChg>
        <pc:spChg chg="add del mod">
          <ac:chgData name="Annanay Kapila" userId="333c25d8f56949d8" providerId="LiveId" clId="{40A5659F-09DE-4485-9DDA-1A4205ADF249}" dt="2020-07-17T15:24:09.540" v="17257" actId="21"/>
          <ac:spMkLst>
            <pc:docMk/>
            <pc:sldMk cId="1295217877" sldId="320"/>
            <ac:spMk id="12" creationId="{FFC55982-4612-4ED7-B620-97FAA376F842}"/>
          </ac:spMkLst>
        </pc:spChg>
        <pc:picChg chg="add mod">
          <ac:chgData name="Annanay Kapila" userId="333c25d8f56949d8" providerId="LiveId" clId="{40A5659F-09DE-4485-9DDA-1A4205ADF249}" dt="2020-07-17T15:24:19.206" v="17260" actId="1076"/>
          <ac:picMkLst>
            <pc:docMk/>
            <pc:sldMk cId="1295217877" sldId="320"/>
            <ac:picMk id="4" creationId="{94D87A93-467D-4208-B66F-B42BC737B0BE}"/>
          </ac:picMkLst>
        </pc:picChg>
        <pc:picChg chg="add mod">
          <ac:chgData name="Annanay Kapila" userId="333c25d8f56949d8" providerId="LiveId" clId="{40A5659F-09DE-4485-9DDA-1A4205ADF249}" dt="2020-07-17T15:24:17.009" v="17259" actId="1076"/>
          <ac:picMkLst>
            <pc:docMk/>
            <pc:sldMk cId="1295217877" sldId="320"/>
            <ac:picMk id="9" creationId="{4FF8F632-12F1-4144-AF4E-6B6B4B5CEC10}"/>
          </ac:picMkLst>
        </pc:picChg>
        <pc:picChg chg="add mod">
          <ac:chgData name="Annanay Kapila" userId="333c25d8f56949d8" providerId="LiveId" clId="{40A5659F-09DE-4485-9DDA-1A4205ADF249}" dt="2020-07-17T15:24:21.740" v="17261" actId="1076"/>
          <ac:picMkLst>
            <pc:docMk/>
            <pc:sldMk cId="1295217877" sldId="320"/>
            <ac:picMk id="10" creationId="{DBF0EAE2-DD1F-494A-83D8-557B8E89220E}"/>
          </ac:picMkLst>
        </pc:picChg>
      </pc:sldChg>
      <pc:sldChg chg="modSp new mod">
        <pc:chgData name="Annanay Kapila" userId="333c25d8f56949d8" providerId="LiveId" clId="{40A5659F-09DE-4485-9DDA-1A4205ADF249}" dt="2020-07-17T15:05:23.055" v="17152"/>
        <pc:sldMkLst>
          <pc:docMk/>
          <pc:sldMk cId="584490506" sldId="321"/>
        </pc:sldMkLst>
        <pc:spChg chg="mod">
          <ac:chgData name="Annanay Kapila" userId="333c25d8f56949d8" providerId="LiveId" clId="{40A5659F-09DE-4485-9DDA-1A4205ADF249}" dt="2020-07-17T14:56:07.517" v="16649" actId="20577"/>
          <ac:spMkLst>
            <pc:docMk/>
            <pc:sldMk cId="584490506" sldId="321"/>
            <ac:spMk id="2" creationId="{1D0228CB-F996-4666-8FE7-F636BDE6A5E4}"/>
          </ac:spMkLst>
        </pc:spChg>
        <pc:spChg chg="mod">
          <ac:chgData name="Annanay Kapila" userId="333c25d8f56949d8" providerId="LiveId" clId="{40A5659F-09DE-4485-9DDA-1A4205ADF249}" dt="2020-07-17T15:05:23.055" v="17152"/>
          <ac:spMkLst>
            <pc:docMk/>
            <pc:sldMk cId="584490506" sldId="321"/>
            <ac:spMk id="3" creationId="{7B1C6726-C1E7-431A-8A03-EA71BA77E809}"/>
          </ac:spMkLst>
        </pc:spChg>
      </pc:sldChg>
      <pc:sldChg chg="new del">
        <pc:chgData name="Annanay Kapila" userId="333c25d8f56949d8" providerId="LiveId" clId="{40A5659F-09DE-4485-9DDA-1A4205ADF249}" dt="2020-07-17T15:39:42.979" v="17356" actId="47"/>
        <pc:sldMkLst>
          <pc:docMk/>
          <pc:sldMk cId="1613494516" sldId="322"/>
        </pc:sldMkLst>
      </pc:sldChg>
      <pc:sldChg chg="addSp delSp modSp new mod">
        <pc:chgData name="Annanay Kapila" userId="333c25d8f56949d8" providerId="LiveId" clId="{40A5659F-09DE-4485-9DDA-1A4205ADF249}" dt="2020-07-21T15:38:21.661" v="18038" actId="20577"/>
        <pc:sldMkLst>
          <pc:docMk/>
          <pc:sldMk cId="3194961283" sldId="322"/>
        </pc:sldMkLst>
        <pc:spChg chg="mod">
          <ac:chgData name="Annanay Kapila" userId="333c25d8f56949d8" providerId="LiveId" clId="{40A5659F-09DE-4485-9DDA-1A4205ADF249}" dt="2020-07-21T15:33:44.949" v="17712" actId="313"/>
          <ac:spMkLst>
            <pc:docMk/>
            <pc:sldMk cId="3194961283" sldId="322"/>
            <ac:spMk id="2" creationId="{30A81D14-C8EC-4DC6-AA8D-EBCF53A4BB2F}"/>
          </ac:spMkLst>
        </pc:spChg>
        <pc:spChg chg="mod">
          <ac:chgData name="Annanay Kapila" userId="333c25d8f56949d8" providerId="LiveId" clId="{40A5659F-09DE-4485-9DDA-1A4205ADF249}" dt="2020-07-21T15:38:21.661" v="18038" actId="20577"/>
          <ac:spMkLst>
            <pc:docMk/>
            <pc:sldMk cId="3194961283" sldId="322"/>
            <ac:spMk id="3" creationId="{DD6754AE-B598-40C9-A1F2-D65CE2F291DF}"/>
          </ac:spMkLst>
        </pc:spChg>
        <pc:picChg chg="add del mod">
          <ac:chgData name="Annanay Kapila" userId="333c25d8f56949d8" providerId="LiveId" clId="{40A5659F-09DE-4485-9DDA-1A4205ADF249}" dt="2020-07-18T20:08:32.985" v="17570" actId="478"/>
          <ac:picMkLst>
            <pc:docMk/>
            <pc:sldMk cId="3194961283" sldId="322"/>
            <ac:picMk id="4" creationId="{8E35B793-DB67-473F-8602-F40AA7AD6BDF}"/>
          </ac:picMkLst>
        </pc:picChg>
        <pc:picChg chg="add mod">
          <ac:chgData name="Annanay Kapila" userId="333c25d8f56949d8" providerId="LiveId" clId="{40A5659F-09DE-4485-9DDA-1A4205ADF249}" dt="2020-07-21T15:35:30.261" v="17944" actId="1076"/>
          <ac:picMkLst>
            <pc:docMk/>
            <pc:sldMk cId="3194961283" sldId="322"/>
            <ac:picMk id="5" creationId="{C93B2B59-A14D-42EA-BE7E-AABCF37B2FED}"/>
          </ac:picMkLst>
        </pc:picChg>
        <pc:picChg chg="add mod">
          <ac:chgData name="Annanay Kapila" userId="333c25d8f56949d8" providerId="LiveId" clId="{40A5659F-09DE-4485-9DDA-1A4205ADF249}" dt="2020-07-21T15:35:35.846" v="17945" actId="14100"/>
          <ac:picMkLst>
            <pc:docMk/>
            <pc:sldMk cId="3194961283" sldId="322"/>
            <ac:picMk id="6" creationId="{6E1BB95A-6853-4DF8-89C8-EBEE459FAE3E}"/>
          </ac:picMkLst>
        </pc:picChg>
      </pc:sldChg>
      <pc:sldChg chg="addSp modSp new mod">
        <pc:chgData name="Annanay Kapila" userId="333c25d8f56949d8" providerId="LiveId" clId="{40A5659F-09DE-4485-9DDA-1A4205ADF249}" dt="2020-07-21T15:43:23.343" v="18468" actId="20577"/>
        <pc:sldMkLst>
          <pc:docMk/>
          <pc:sldMk cId="1777398436" sldId="323"/>
        </pc:sldMkLst>
        <pc:spChg chg="mod">
          <ac:chgData name="Annanay Kapila" userId="333c25d8f56949d8" providerId="LiveId" clId="{40A5659F-09DE-4485-9DDA-1A4205ADF249}" dt="2020-07-21T15:38:33.703" v="18079" actId="20577"/>
          <ac:spMkLst>
            <pc:docMk/>
            <pc:sldMk cId="1777398436" sldId="323"/>
            <ac:spMk id="2" creationId="{7202CEB4-2229-4A2F-9100-BB4A84B4E212}"/>
          </ac:spMkLst>
        </pc:spChg>
        <pc:spChg chg="mod">
          <ac:chgData name="Annanay Kapila" userId="333c25d8f56949d8" providerId="LiveId" clId="{40A5659F-09DE-4485-9DDA-1A4205ADF249}" dt="2020-07-21T15:43:23.343" v="18468" actId="20577"/>
          <ac:spMkLst>
            <pc:docMk/>
            <pc:sldMk cId="1777398436" sldId="323"/>
            <ac:spMk id="3" creationId="{951C57EA-4B7D-446F-B4D9-3D3FC8DA5BFE}"/>
          </ac:spMkLst>
        </pc:spChg>
        <pc:picChg chg="add mod">
          <ac:chgData name="Annanay Kapila" userId="333c25d8f56949d8" providerId="LiveId" clId="{40A5659F-09DE-4485-9DDA-1A4205ADF249}" dt="2020-07-21T15:39:32.204" v="18081" actId="1076"/>
          <ac:picMkLst>
            <pc:docMk/>
            <pc:sldMk cId="1777398436" sldId="323"/>
            <ac:picMk id="4" creationId="{92713E17-442B-4A63-949E-1D1651D7C7C7}"/>
          </ac:picMkLst>
        </pc:picChg>
      </pc:sldChg>
      <pc:sldChg chg="modSp new mod ord">
        <pc:chgData name="Annanay Kapila" userId="333c25d8f56949d8" providerId="LiveId" clId="{40A5659F-09DE-4485-9DDA-1A4205ADF249}" dt="2020-07-21T15:43:26.945" v="18470"/>
        <pc:sldMkLst>
          <pc:docMk/>
          <pc:sldMk cId="2746269228" sldId="324"/>
        </pc:sldMkLst>
        <pc:spChg chg="mod">
          <ac:chgData name="Annanay Kapila" userId="333c25d8f56949d8" providerId="LiveId" clId="{40A5659F-09DE-4485-9DDA-1A4205ADF249}" dt="2020-07-21T14:26:01.143" v="17594" actId="20577"/>
          <ac:spMkLst>
            <pc:docMk/>
            <pc:sldMk cId="2746269228" sldId="324"/>
            <ac:spMk id="2" creationId="{529A73AC-4070-497D-952F-993F136DEC79}"/>
          </ac:spMkLst>
        </pc:spChg>
        <pc:spChg chg="mod">
          <ac:chgData name="Annanay Kapila" userId="333c25d8f56949d8" providerId="LiveId" clId="{40A5659F-09DE-4485-9DDA-1A4205ADF249}" dt="2020-07-21T14:27:35.087" v="17655" actId="20577"/>
          <ac:spMkLst>
            <pc:docMk/>
            <pc:sldMk cId="2746269228" sldId="324"/>
            <ac:spMk id="3" creationId="{24E79AEA-D54E-46C1-A834-0D6FBD53907F}"/>
          </ac:spMkLst>
        </pc:spChg>
      </pc:sldChg>
      <pc:sldChg chg="addSp delSp modSp new mod">
        <pc:chgData name="Annanay Kapila" userId="333c25d8f56949d8" providerId="LiveId" clId="{40A5659F-09DE-4485-9DDA-1A4205ADF249}" dt="2020-07-21T16:57:58.893" v="18840" actId="20577"/>
        <pc:sldMkLst>
          <pc:docMk/>
          <pc:sldMk cId="1628035856" sldId="325"/>
        </pc:sldMkLst>
        <pc:spChg chg="mod">
          <ac:chgData name="Annanay Kapila" userId="333c25d8f56949d8" providerId="LiveId" clId="{40A5659F-09DE-4485-9DDA-1A4205ADF249}" dt="2020-07-21T16:57:58.893" v="18840" actId="20577"/>
          <ac:spMkLst>
            <pc:docMk/>
            <pc:sldMk cId="1628035856" sldId="325"/>
            <ac:spMk id="2" creationId="{3402F4AA-C347-47EB-B38A-77E0D82F40B9}"/>
          </ac:spMkLst>
        </pc:spChg>
        <pc:spChg chg="del">
          <ac:chgData name="Annanay Kapila" userId="333c25d8f56949d8" providerId="LiveId" clId="{40A5659F-09DE-4485-9DDA-1A4205ADF249}" dt="2020-07-21T16:57:39.668" v="18805"/>
          <ac:spMkLst>
            <pc:docMk/>
            <pc:sldMk cId="1628035856" sldId="325"/>
            <ac:spMk id="3" creationId="{296391F4-51D3-4B2F-BED3-E78E9323304E}"/>
          </ac:spMkLst>
        </pc:spChg>
        <pc:picChg chg="add mod">
          <ac:chgData name="Annanay Kapila" userId="333c25d8f56949d8" providerId="LiveId" clId="{40A5659F-09DE-4485-9DDA-1A4205ADF249}" dt="2020-07-21T16:57:48.862" v="18810" actId="1076"/>
          <ac:picMkLst>
            <pc:docMk/>
            <pc:sldMk cId="1628035856" sldId="325"/>
            <ac:picMk id="5" creationId="{867B2B06-CE48-4AB5-A588-01BB0F2B1202}"/>
          </ac:picMkLst>
        </pc:picChg>
      </pc:sldChg>
      <pc:sldChg chg="addSp modSp new mod">
        <pc:chgData name="Annanay Kapila" userId="333c25d8f56949d8" providerId="LiveId" clId="{40A5659F-09DE-4485-9DDA-1A4205ADF249}" dt="2020-07-21T17:00:18.169" v="18863" actId="1076"/>
        <pc:sldMkLst>
          <pc:docMk/>
          <pc:sldMk cId="524385619" sldId="326"/>
        </pc:sldMkLst>
        <pc:spChg chg="mod">
          <ac:chgData name="Annanay Kapila" userId="333c25d8f56949d8" providerId="LiveId" clId="{40A5659F-09DE-4485-9DDA-1A4205ADF249}" dt="2020-07-21T16:36:28.108" v="18488" actId="20577"/>
          <ac:spMkLst>
            <pc:docMk/>
            <pc:sldMk cId="524385619" sldId="326"/>
            <ac:spMk id="2" creationId="{CAAE5000-B916-4FC3-8DFF-CAF381E8A007}"/>
          </ac:spMkLst>
        </pc:spChg>
        <pc:spChg chg="mod">
          <ac:chgData name="Annanay Kapila" userId="333c25d8f56949d8" providerId="LiveId" clId="{40A5659F-09DE-4485-9DDA-1A4205ADF249}" dt="2020-07-21T16:58:10.612" v="18859" actId="20577"/>
          <ac:spMkLst>
            <pc:docMk/>
            <pc:sldMk cId="524385619" sldId="326"/>
            <ac:spMk id="3" creationId="{000C0FF9-59F7-4081-B5FD-AFAE29D9507F}"/>
          </ac:spMkLst>
        </pc:spChg>
        <pc:picChg chg="add mod">
          <ac:chgData name="Annanay Kapila" userId="333c25d8f56949d8" providerId="LiveId" clId="{40A5659F-09DE-4485-9DDA-1A4205ADF249}" dt="2020-07-21T17:00:18.169" v="18863" actId="1076"/>
          <ac:picMkLst>
            <pc:docMk/>
            <pc:sldMk cId="524385619" sldId="326"/>
            <ac:picMk id="4" creationId="{55569D77-0353-4113-A654-CF82D44F1A4D}"/>
          </ac:picMkLst>
        </pc:picChg>
      </pc:sldChg>
      <pc:sldChg chg="addSp modSp new mod">
        <pc:chgData name="Annanay Kapila" userId="333c25d8f56949d8" providerId="LiveId" clId="{40A5659F-09DE-4485-9DDA-1A4205ADF249}" dt="2020-07-24T14:57:35.364" v="19056" actId="14100"/>
        <pc:sldMkLst>
          <pc:docMk/>
          <pc:sldMk cId="3504302070" sldId="327"/>
        </pc:sldMkLst>
        <pc:spChg chg="mod">
          <ac:chgData name="Annanay Kapila" userId="333c25d8f56949d8" providerId="LiveId" clId="{40A5659F-09DE-4485-9DDA-1A4205ADF249}" dt="2020-07-24T14:56:45.453" v="19045" actId="1076"/>
          <ac:spMkLst>
            <pc:docMk/>
            <pc:sldMk cId="3504302070" sldId="327"/>
            <ac:spMk id="2" creationId="{1B6FB690-576C-438E-B70D-2A616BD3DFF0}"/>
          </ac:spMkLst>
        </pc:spChg>
        <pc:spChg chg="mod">
          <ac:chgData name="Annanay Kapila" userId="333c25d8f56949d8" providerId="LiveId" clId="{40A5659F-09DE-4485-9DDA-1A4205ADF249}" dt="2020-07-24T14:57:35.364" v="19056" actId="14100"/>
          <ac:spMkLst>
            <pc:docMk/>
            <pc:sldMk cId="3504302070" sldId="327"/>
            <ac:spMk id="3" creationId="{B55F6AF2-CE46-4499-98C4-6786072364BF}"/>
          </ac:spMkLst>
        </pc:spChg>
        <pc:picChg chg="add mod ord">
          <ac:chgData name="Annanay Kapila" userId="333c25d8f56949d8" providerId="LiveId" clId="{40A5659F-09DE-4485-9DDA-1A4205ADF249}" dt="2020-07-24T14:57:14.433" v="19052" actId="1076"/>
          <ac:picMkLst>
            <pc:docMk/>
            <pc:sldMk cId="3504302070" sldId="327"/>
            <ac:picMk id="4" creationId="{06A33E87-351F-4B53-A02A-E29B9655C9C5}"/>
          </ac:picMkLst>
        </pc:picChg>
        <pc:picChg chg="add mod">
          <ac:chgData name="Annanay Kapila" userId="333c25d8f56949d8" providerId="LiveId" clId="{40A5659F-09DE-4485-9DDA-1A4205ADF249}" dt="2020-07-24T14:56:50.188" v="19047" actId="1076"/>
          <ac:picMkLst>
            <pc:docMk/>
            <pc:sldMk cId="3504302070" sldId="327"/>
            <ac:picMk id="5" creationId="{74891A11-2E98-480B-BCC4-06EC1B6F5956}"/>
          </ac:picMkLst>
        </pc:picChg>
        <pc:picChg chg="add mod">
          <ac:chgData name="Annanay Kapila" userId="333c25d8f56949d8" providerId="LiveId" clId="{40A5659F-09DE-4485-9DDA-1A4205ADF249}" dt="2020-07-24T14:57:32.078" v="19055" actId="1076"/>
          <ac:picMkLst>
            <pc:docMk/>
            <pc:sldMk cId="3504302070" sldId="327"/>
            <ac:picMk id="7" creationId="{5167C722-5D21-423D-A358-DA79196720A5}"/>
          </ac:picMkLst>
        </pc:picChg>
      </pc:sldChg>
      <pc:sldChg chg="addSp delSp modSp new mod">
        <pc:chgData name="Annanay Kapila" userId="333c25d8f56949d8" providerId="LiveId" clId="{40A5659F-09DE-4485-9DDA-1A4205ADF249}" dt="2020-07-24T14:59:20.611" v="19070" actId="14100"/>
        <pc:sldMkLst>
          <pc:docMk/>
          <pc:sldMk cId="1013036352" sldId="328"/>
        </pc:sldMkLst>
        <pc:spChg chg="del">
          <ac:chgData name="Annanay Kapila" userId="333c25d8f56949d8" providerId="LiveId" clId="{40A5659F-09DE-4485-9DDA-1A4205ADF249}" dt="2020-07-24T14:54:12.590" v="19012" actId="478"/>
          <ac:spMkLst>
            <pc:docMk/>
            <pc:sldMk cId="1013036352" sldId="328"/>
            <ac:spMk id="2" creationId="{CF1C0682-9226-423B-A79E-1C28FE9B86B8}"/>
          </ac:spMkLst>
        </pc:spChg>
        <pc:spChg chg="del">
          <ac:chgData name="Annanay Kapila" userId="333c25d8f56949d8" providerId="LiveId" clId="{40A5659F-09DE-4485-9DDA-1A4205ADF249}" dt="2020-07-24T14:54:29.139" v="19016" actId="478"/>
          <ac:spMkLst>
            <pc:docMk/>
            <pc:sldMk cId="1013036352" sldId="328"/>
            <ac:spMk id="3" creationId="{68655D3A-63D7-4A95-9F2B-82A57A2474ED}"/>
          </ac:spMkLst>
        </pc:spChg>
        <pc:picChg chg="add del mod">
          <ac:chgData name="Annanay Kapila" userId="333c25d8f56949d8" providerId="LiveId" clId="{40A5659F-09DE-4485-9DDA-1A4205ADF249}" dt="2020-07-24T14:57:24.558" v="19053" actId="21"/>
          <ac:picMkLst>
            <pc:docMk/>
            <pc:sldMk cId="1013036352" sldId="328"/>
            <ac:picMk id="4" creationId="{3B515ED7-E7D7-4A69-B934-5F8B95051C65}"/>
          </ac:picMkLst>
        </pc:picChg>
        <pc:picChg chg="add mod">
          <ac:chgData name="Annanay Kapila" userId="333c25d8f56949d8" providerId="LiveId" clId="{40A5659F-09DE-4485-9DDA-1A4205ADF249}" dt="2020-07-24T14:59:06.678" v="19066" actId="1076"/>
          <ac:picMkLst>
            <pc:docMk/>
            <pc:sldMk cId="1013036352" sldId="328"/>
            <ac:picMk id="5" creationId="{C82DA1D2-951B-454D-8E5E-860E5F6EB935}"/>
          </ac:picMkLst>
        </pc:picChg>
        <pc:picChg chg="add mod">
          <ac:chgData name="Annanay Kapila" userId="333c25d8f56949d8" providerId="LiveId" clId="{40A5659F-09DE-4485-9DDA-1A4205ADF249}" dt="2020-07-24T14:59:04.361" v="19065" actId="1076"/>
          <ac:picMkLst>
            <pc:docMk/>
            <pc:sldMk cId="1013036352" sldId="328"/>
            <ac:picMk id="6" creationId="{C7C732E7-7AC3-413E-9989-3DF79220A208}"/>
          </ac:picMkLst>
        </pc:picChg>
        <pc:picChg chg="add mod">
          <ac:chgData name="Annanay Kapila" userId="333c25d8f56949d8" providerId="LiveId" clId="{40A5659F-09DE-4485-9DDA-1A4205ADF249}" dt="2020-07-24T14:59:10.438" v="19068" actId="1076"/>
          <ac:picMkLst>
            <pc:docMk/>
            <pc:sldMk cId="1013036352" sldId="328"/>
            <ac:picMk id="7" creationId="{D266A282-A20D-433E-84ED-E64FEC7F2DC3}"/>
          </ac:picMkLst>
        </pc:picChg>
        <pc:picChg chg="add mod">
          <ac:chgData name="Annanay Kapila" userId="333c25d8f56949d8" providerId="LiveId" clId="{40A5659F-09DE-4485-9DDA-1A4205ADF249}" dt="2020-07-24T14:59:08.317" v="19067" actId="1076"/>
          <ac:picMkLst>
            <pc:docMk/>
            <pc:sldMk cId="1013036352" sldId="328"/>
            <ac:picMk id="8" creationId="{0208B325-DDD5-4DCB-BA36-A3BBD0F84B28}"/>
          </ac:picMkLst>
        </pc:picChg>
        <pc:picChg chg="add mod">
          <ac:chgData name="Annanay Kapila" userId="333c25d8f56949d8" providerId="LiveId" clId="{40A5659F-09DE-4485-9DDA-1A4205ADF249}" dt="2020-07-24T14:59:20.611" v="19070" actId="14100"/>
          <ac:picMkLst>
            <pc:docMk/>
            <pc:sldMk cId="1013036352" sldId="328"/>
            <ac:picMk id="9" creationId="{B561067C-5977-4F07-98AF-0BDAC33EDF88}"/>
          </ac:picMkLst>
        </pc:picChg>
      </pc:sldChg>
      <pc:sldChg chg="addSp delSp modSp new mod">
        <pc:chgData name="Annanay Kapila" userId="333c25d8f56949d8" providerId="LiveId" clId="{40A5659F-09DE-4485-9DDA-1A4205ADF249}" dt="2020-07-30T16:17:01.199" v="19156" actId="1076"/>
        <pc:sldMkLst>
          <pc:docMk/>
          <pc:sldMk cId="2670050643" sldId="329"/>
        </pc:sldMkLst>
        <pc:spChg chg="mod">
          <ac:chgData name="Annanay Kapila" userId="333c25d8f56949d8" providerId="LiveId" clId="{40A5659F-09DE-4485-9DDA-1A4205ADF249}" dt="2020-07-30T16:16:28.041" v="19146" actId="20577"/>
          <ac:spMkLst>
            <pc:docMk/>
            <pc:sldMk cId="2670050643" sldId="329"/>
            <ac:spMk id="2" creationId="{738E75B8-F337-43AD-BD3C-98F4BD5545B5}"/>
          </ac:spMkLst>
        </pc:spChg>
        <pc:spChg chg="del">
          <ac:chgData name="Annanay Kapila" userId="333c25d8f56949d8" providerId="LiveId" clId="{40A5659F-09DE-4485-9DDA-1A4205ADF249}" dt="2020-07-30T16:16:38.186" v="19150" actId="478"/>
          <ac:spMkLst>
            <pc:docMk/>
            <pc:sldMk cId="2670050643" sldId="329"/>
            <ac:spMk id="3" creationId="{0A1914E2-5F63-4AB0-8D68-E307BECBD48B}"/>
          </ac:spMkLst>
        </pc:spChg>
        <pc:picChg chg="add mod">
          <ac:chgData name="Annanay Kapila" userId="333c25d8f56949d8" providerId="LiveId" clId="{40A5659F-09DE-4485-9DDA-1A4205ADF249}" dt="2020-07-30T16:16:40.963" v="19151" actId="14100"/>
          <ac:picMkLst>
            <pc:docMk/>
            <pc:sldMk cId="2670050643" sldId="329"/>
            <ac:picMk id="4" creationId="{65FF7DB3-3A75-40EB-9805-FF536DCEBB57}"/>
          </ac:picMkLst>
        </pc:picChg>
        <pc:picChg chg="add mod">
          <ac:chgData name="Annanay Kapila" userId="333c25d8f56949d8" providerId="LiveId" clId="{40A5659F-09DE-4485-9DDA-1A4205ADF249}" dt="2020-07-30T16:17:01.199" v="19156" actId="1076"/>
          <ac:picMkLst>
            <pc:docMk/>
            <pc:sldMk cId="2670050643" sldId="329"/>
            <ac:picMk id="5" creationId="{22042260-84E1-421A-86CC-A1D69E6DE935}"/>
          </ac:picMkLst>
        </pc:picChg>
      </pc:sldChg>
      <pc:sldChg chg="new del ord">
        <pc:chgData name="Annanay Kapila" userId="333c25d8f56949d8" providerId="LiveId" clId="{40A5659F-09DE-4485-9DDA-1A4205ADF249}" dt="2020-07-30T17:39:09.620" v="19160" actId="47"/>
        <pc:sldMkLst>
          <pc:docMk/>
          <pc:sldMk cId="1221505033" sldId="33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30/07/2020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30/07/2020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normAutofit/>
          </a:bodyPr>
          <a:lstStyle/>
          <a:p>
            <a:r>
              <a:rPr lang="en-US" sz="2400" dirty="0"/>
              <a:t>Amp error = angle error = 0.01</a:t>
            </a:r>
          </a:p>
          <a:p>
            <a:r>
              <a:rPr lang="en-US" sz="2400" dirty="0"/>
              <a:t>Unsurprisingly, correct result obtained – sampling close to </a:t>
            </a:r>
            <a:r>
              <a:rPr lang="en-US" sz="2400"/>
              <a:t>Nyquist frequency</a:t>
            </a:r>
            <a:endParaRPr lang="en-GB" sz="2400"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50A-3A84-4C3C-8E2B-DF8680CB7BB5}"/>
              </a:ext>
            </a:extLst>
          </p:cNvPr>
          <p:cNvSpPr>
            <a:spLocks noGrp="1"/>
          </p:cNvSpPr>
          <p:nvPr>
            <p:ph type="title"/>
          </p:nvPr>
        </p:nvSpPr>
        <p:spPr/>
        <p:txBody>
          <a:bodyPr/>
          <a:lstStyle/>
          <a:p>
            <a:r>
              <a:rPr lang="en-US" dirty="0"/>
              <a:t>Calculating Amplitude Error</a:t>
            </a:r>
            <a:endParaRPr lang="en-GB" dirty="0"/>
          </a:p>
        </p:txBody>
      </p:sp>
      <p:sp>
        <p:nvSpPr>
          <p:cNvPr id="3" name="Content Placeholder 2">
            <a:extLst>
              <a:ext uri="{FF2B5EF4-FFF2-40B4-BE49-F238E27FC236}">
                <a16:creationId xmlns:a16="http://schemas.microsoft.com/office/drawing/2014/main" id="{17552D08-8CDC-4BC9-A3E7-D5F73F91D420}"/>
              </a:ext>
            </a:extLst>
          </p:cNvPr>
          <p:cNvSpPr>
            <a:spLocks noGrp="1"/>
          </p:cNvSpPr>
          <p:nvPr>
            <p:ph idx="1"/>
          </p:nvPr>
        </p:nvSpPr>
        <p:spPr>
          <a:xfrm>
            <a:off x="838200" y="848139"/>
            <a:ext cx="10515600" cy="4904754"/>
          </a:xfrm>
        </p:spPr>
        <p:txBody>
          <a:bodyPr/>
          <a:lstStyle/>
          <a:p>
            <a:pPr marL="0" indent="0">
              <a:buNone/>
            </a:pPr>
            <a:endParaRPr lang="en-US" dirty="0"/>
          </a:p>
          <a:p>
            <a:r>
              <a:rPr lang="en-US" sz="2000" dirty="0"/>
              <a:t>FT of the analytic fit function of n successive noisy X90’s shows delta function spikes at amplitude error (+ pi/4); no dependence on angle error.</a:t>
            </a:r>
          </a:p>
          <a:p>
            <a:r>
              <a:rPr lang="en-GB" sz="2000" dirty="0"/>
              <a:t>Accordingly used FFT method; results worked reliably on the simulator with 300 X90 experiments and angle errors &lt; 0.2 (right hand figure)</a:t>
            </a:r>
          </a:p>
          <a:p>
            <a:r>
              <a:rPr lang="en-GB" sz="2000" dirty="0"/>
              <a:t>Spike at 0 is due to fit function ½ vertical shift in fit function.</a:t>
            </a:r>
          </a:p>
          <a:p>
            <a:r>
              <a:rPr lang="en-GB" sz="2000" dirty="0"/>
              <a:t>Carrying out the same calculation on </a:t>
            </a:r>
            <a:r>
              <a:rPr lang="en-GB" sz="2000" dirty="0" err="1"/>
              <a:t>ibmq_Burlington</a:t>
            </a:r>
            <a:r>
              <a:rPr lang="en-GB" sz="2000" dirty="0"/>
              <a:t> gives angle error </a:t>
            </a:r>
            <a:r>
              <a:rPr lang="en-GB" sz="1400" b="0" i="0" dirty="0">
                <a:solidFill>
                  <a:srgbClr val="222222"/>
                </a:solidFill>
                <a:effectLst/>
                <a:latin typeface="arial" panose="020B0604020202020204" pitchFamily="34" charset="0"/>
              </a:rPr>
              <a:t>0.0104719755</a:t>
            </a:r>
            <a:r>
              <a:rPr lang="en-GB" sz="2000" b="0" i="0" dirty="0">
                <a:solidFill>
                  <a:srgbClr val="222222"/>
                </a:solidFill>
                <a:effectLst/>
                <a:latin typeface="arial" panose="020B0604020202020204" pitchFamily="34" charset="0"/>
              </a:rPr>
              <a:t> rad to 2 decimal places (left figure).</a:t>
            </a:r>
            <a:endParaRPr lang="en-GB" sz="2000" dirty="0"/>
          </a:p>
          <a:p>
            <a:endParaRPr lang="en-GB" dirty="0"/>
          </a:p>
          <a:p>
            <a:endParaRPr lang="en-GB" dirty="0"/>
          </a:p>
        </p:txBody>
      </p:sp>
      <p:pic>
        <p:nvPicPr>
          <p:cNvPr id="5" name="Picture 4">
            <a:extLst>
              <a:ext uri="{FF2B5EF4-FFF2-40B4-BE49-F238E27FC236}">
                <a16:creationId xmlns:a16="http://schemas.microsoft.com/office/drawing/2014/main" id="{577D05F2-24E1-47DC-AF3D-7CCE6D4379C3}"/>
              </a:ext>
            </a:extLst>
          </p:cNvPr>
          <p:cNvPicPr>
            <a:picLocks noChangeAspect="1"/>
          </p:cNvPicPr>
          <p:nvPr/>
        </p:nvPicPr>
        <p:blipFill>
          <a:blip r:embed="rId2"/>
          <a:stretch>
            <a:fillRect/>
          </a:stretch>
        </p:blipFill>
        <p:spPr>
          <a:xfrm>
            <a:off x="7566350" y="3962401"/>
            <a:ext cx="4625650" cy="2713800"/>
          </a:xfrm>
          <a:prstGeom prst="rect">
            <a:avLst/>
          </a:prstGeom>
        </p:spPr>
      </p:pic>
      <p:pic>
        <p:nvPicPr>
          <p:cNvPr id="7" name="Picture 6">
            <a:extLst>
              <a:ext uri="{FF2B5EF4-FFF2-40B4-BE49-F238E27FC236}">
                <a16:creationId xmlns:a16="http://schemas.microsoft.com/office/drawing/2014/main" id="{514CDB8F-AE82-45FF-872B-F07E48C40053}"/>
              </a:ext>
            </a:extLst>
          </p:cNvPr>
          <p:cNvPicPr>
            <a:picLocks noChangeAspect="1"/>
          </p:cNvPicPr>
          <p:nvPr/>
        </p:nvPicPr>
        <p:blipFill>
          <a:blip r:embed="rId3"/>
          <a:stretch>
            <a:fillRect/>
          </a:stretch>
        </p:blipFill>
        <p:spPr>
          <a:xfrm>
            <a:off x="3763990" y="4088742"/>
            <a:ext cx="3802360" cy="2461117"/>
          </a:xfrm>
          <a:prstGeom prst="rect">
            <a:avLst/>
          </a:prstGeom>
        </p:spPr>
      </p:pic>
      <p:pic>
        <p:nvPicPr>
          <p:cNvPr id="8" name="Picture 7">
            <a:extLst>
              <a:ext uri="{FF2B5EF4-FFF2-40B4-BE49-F238E27FC236}">
                <a16:creationId xmlns:a16="http://schemas.microsoft.com/office/drawing/2014/main" id="{C58AEB61-0016-4598-9885-79D28843BA76}"/>
              </a:ext>
            </a:extLst>
          </p:cNvPr>
          <p:cNvPicPr>
            <a:picLocks noChangeAspect="1"/>
          </p:cNvPicPr>
          <p:nvPr/>
        </p:nvPicPr>
        <p:blipFill>
          <a:blip r:embed="rId4"/>
          <a:stretch>
            <a:fillRect/>
          </a:stretch>
        </p:blipFill>
        <p:spPr>
          <a:xfrm>
            <a:off x="187533" y="4706799"/>
            <a:ext cx="3651758" cy="1533335"/>
          </a:xfrm>
          <a:prstGeom prst="rect">
            <a:avLst/>
          </a:prstGeom>
        </p:spPr>
      </p:pic>
    </p:spTree>
    <p:extLst>
      <p:ext uri="{BB962C8B-B14F-4D97-AF65-F5344CB8AC3E}">
        <p14:creationId xmlns:p14="http://schemas.microsoft.com/office/powerpoint/2010/main" val="94292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55A3-A155-470E-A050-F3CC4BEAB4A5}"/>
              </a:ext>
            </a:extLst>
          </p:cNvPr>
          <p:cNvSpPr>
            <a:spLocks noGrp="1"/>
          </p:cNvSpPr>
          <p:nvPr>
            <p:ph type="title"/>
          </p:nvPr>
        </p:nvSpPr>
        <p:spPr/>
        <p:txBody>
          <a:bodyPr/>
          <a:lstStyle/>
          <a:p>
            <a:r>
              <a:rPr lang="en-US" dirty="0"/>
              <a:t>Investigating Angle Error dependence on Angle</a:t>
            </a:r>
            <a:endParaRPr lang="en-GB" dirty="0"/>
          </a:p>
        </p:txBody>
      </p:sp>
      <p:sp>
        <p:nvSpPr>
          <p:cNvPr id="3" name="Content Placeholder 2">
            <a:extLst>
              <a:ext uri="{FF2B5EF4-FFF2-40B4-BE49-F238E27FC236}">
                <a16:creationId xmlns:a16="http://schemas.microsoft.com/office/drawing/2014/main" id="{744AD66D-D357-40C8-9FFE-6B2AE34B44E6}"/>
              </a:ext>
            </a:extLst>
          </p:cNvPr>
          <p:cNvSpPr>
            <a:spLocks noGrp="1"/>
          </p:cNvSpPr>
          <p:nvPr>
            <p:ph idx="1"/>
          </p:nvPr>
        </p:nvSpPr>
        <p:spPr>
          <a:xfrm>
            <a:off x="838200" y="1825624"/>
            <a:ext cx="10515600" cy="5032375"/>
          </a:xfrm>
        </p:spPr>
        <p:txBody>
          <a:bodyPr>
            <a:normAutofit/>
          </a:bodyPr>
          <a:lstStyle/>
          <a:p>
            <a:r>
              <a:rPr lang="en-US" dirty="0"/>
              <a:t>‘Efficient Z gates for Quantum Computing’ shows that:</a:t>
            </a:r>
          </a:p>
          <a:p>
            <a:r>
              <a:rPr lang="en-US" dirty="0"/>
              <a:t>1) Angle error is dependent on pulse duration (Stark Effect &amp; Fourier  Broadening argument), but all drive pulses on a given IBMQ machine are the same</a:t>
            </a:r>
          </a:p>
          <a:p>
            <a:r>
              <a:rPr lang="en-US" dirty="0"/>
              <a:t>2) Angle Errors are small and easily corrected by a technique called DRAG shaping (although does not mention if this is implemented on IBMQ machines).</a:t>
            </a:r>
          </a:p>
          <a:p>
            <a:r>
              <a:rPr lang="en-US" dirty="0"/>
              <a:t>If there is no dependence on angle, then angle error is self-correcting (see </a:t>
            </a:r>
            <a:r>
              <a:rPr lang="en-US" dirty="0" err="1"/>
              <a:t>OverLeaf</a:t>
            </a:r>
            <a:r>
              <a:rPr lang="en-US" dirty="0"/>
              <a:t>) for all but the first gate in a sequence</a:t>
            </a:r>
          </a:p>
        </p:txBody>
      </p:sp>
    </p:spTree>
    <p:extLst>
      <p:ext uri="{BB962C8B-B14F-4D97-AF65-F5344CB8AC3E}">
        <p14:creationId xmlns:p14="http://schemas.microsoft.com/office/powerpoint/2010/main" val="228473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FFA0-484C-42A7-B4DD-E63DF708C0CA}"/>
              </a:ext>
            </a:extLst>
          </p:cNvPr>
          <p:cNvSpPr>
            <a:spLocks noGrp="1"/>
          </p:cNvSpPr>
          <p:nvPr>
            <p:ph type="title"/>
          </p:nvPr>
        </p:nvSpPr>
        <p:spPr/>
        <p:txBody>
          <a:bodyPr/>
          <a:lstStyle/>
          <a:p>
            <a:r>
              <a:rPr lang="en-US" dirty="0"/>
              <a:t>Explaining </a:t>
            </a:r>
            <a:r>
              <a:rPr lang="en-US" dirty="0" err="1"/>
              <a:t>HongXiang’s</a:t>
            </a:r>
            <a:r>
              <a:rPr lang="en-US" dirty="0"/>
              <a:t> Error vs angle experiment</a:t>
            </a:r>
            <a:endParaRPr lang="en-GB" dirty="0"/>
          </a:p>
        </p:txBody>
      </p:sp>
      <p:pic>
        <p:nvPicPr>
          <p:cNvPr id="6" name="Picture 5">
            <a:extLst>
              <a:ext uri="{FF2B5EF4-FFF2-40B4-BE49-F238E27FC236}">
                <a16:creationId xmlns:a16="http://schemas.microsoft.com/office/drawing/2014/main" id="{F5C3A57C-A848-4C35-8F5C-B409070CCB73}"/>
              </a:ext>
            </a:extLst>
          </p:cNvPr>
          <p:cNvPicPr>
            <a:picLocks noChangeAspect="1"/>
          </p:cNvPicPr>
          <p:nvPr/>
        </p:nvPicPr>
        <p:blipFill>
          <a:blip r:embed="rId2"/>
          <a:stretch>
            <a:fillRect/>
          </a:stretch>
        </p:blipFill>
        <p:spPr>
          <a:xfrm>
            <a:off x="485775" y="1825625"/>
            <a:ext cx="8172450" cy="1962150"/>
          </a:xfrm>
          <a:prstGeom prst="rect">
            <a:avLst/>
          </a:prstGeom>
        </p:spPr>
      </p:pic>
      <p:pic>
        <p:nvPicPr>
          <p:cNvPr id="4" name="Picture 3">
            <a:extLst>
              <a:ext uri="{FF2B5EF4-FFF2-40B4-BE49-F238E27FC236}">
                <a16:creationId xmlns:a16="http://schemas.microsoft.com/office/drawing/2014/main" id="{F3B7C302-C3F1-4516-B7A2-BF29BB1F31CD}"/>
              </a:ext>
            </a:extLst>
          </p:cNvPr>
          <p:cNvPicPr>
            <a:picLocks noChangeAspect="1"/>
          </p:cNvPicPr>
          <p:nvPr/>
        </p:nvPicPr>
        <p:blipFill>
          <a:blip r:embed="rId3"/>
          <a:stretch>
            <a:fillRect/>
          </a:stretch>
        </p:blipFill>
        <p:spPr>
          <a:xfrm>
            <a:off x="6975613" y="2592190"/>
            <a:ext cx="5216387" cy="4265810"/>
          </a:xfrm>
          <a:prstGeom prst="rect">
            <a:avLst/>
          </a:prstGeom>
        </p:spPr>
      </p:pic>
    </p:spTree>
    <p:extLst>
      <p:ext uri="{BB962C8B-B14F-4D97-AF65-F5344CB8AC3E}">
        <p14:creationId xmlns:p14="http://schemas.microsoft.com/office/powerpoint/2010/main" val="240010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7D29-61F1-4D42-B567-0A49BE6DCF4E}"/>
              </a:ext>
            </a:extLst>
          </p:cNvPr>
          <p:cNvSpPr>
            <a:spLocks noGrp="1"/>
          </p:cNvSpPr>
          <p:nvPr>
            <p:ph type="title"/>
          </p:nvPr>
        </p:nvSpPr>
        <p:spPr>
          <a:xfrm>
            <a:off x="838200" y="4762"/>
            <a:ext cx="10515600" cy="1325563"/>
          </a:xfrm>
        </p:spPr>
        <p:txBody>
          <a:bodyPr/>
          <a:lstStyle/>
          <a:p>
            <a:r>
              <a:rPr lang="en-US" dirty="0"/>
              <a:t>Repeated X Gate </a:t>
            </a:r>
            <a:r>
              <a:rPr lang="en-US" dirty="0" err="1"/>
              <a:t>Expt</a:t>
            </a:r>
            <a:r>
              <a:rPr lang="en-US" dirty="0"/>
              <a:t> </a:t>
            </a:r>
            <a:r>
              <a:rPr lang="en-US" dirty="0" err="1"/>
              <a:t>Behaviour</a:t>
            </a:r>
            <a:r>
              <a:rPr lang="en-US" dirty="0"/>
              <a:t> (II)</a:t>
            </a:r>
            <a:endParaRPr lang="en-GB" dirty="0"/>
          </a:p>
        </p:txBody>
      </p:sp>
      <p:sp>
        <p:nvSpPr>
          <p:cNvPr id="3" name="Content Placeholder 2">
            <a:extLst>
              <a:ext uri="{FF2B5EF4-FFF2-40B4-BE49-F238E27FC236}">
                <a16:creationId xmlns:a16="http://schemas.microsoft.com/office/drawing/2014/main" id="{4FFFB96D-8186-4557-A711-44A55AD8128F}"/>
              </a:ext>
            </a:extLst>
          </p:cNvPr>
          <p:cNvSpPr>
            <a:spLocks noGrp="1"/>
          </p:cNvSpPr>
          <p:nvPr>
            <p:ph idx="1"/>
          </p:nvPr>
        </p:nvSpPr>
        <p:spPr>
          <a:xfrm>
            <a:off x="409575" y="5053804"/>
            <a:ext cx="10515600" cy="4351338"/>
          </a:xfrm>
        </p:spPr>
        <p:txBody>
          <a:bodyPr>
            <a:normAutofit/>
          </a:bodyPr>
          <a:lstStyle/>
          <a:p>
            <a:r>
              <a:rPr lang="en-US" sz="2400" dirty="0"/>
              <a:t>Blue dots fit to straight line with slopes 0.0135621, -0.00135059, r2 = 0.985.</a:t>
            </a:r>
          </a:p>
          <a:p>
            <a:r>
              <a:rPr lang="en-US" sz="2400" dirty="0"/>
              <a:t>(Angle Error measured was </a:t>
            </a:r>
            <a:r>
              <a:rPr lang="en-GB" sz="2400" dirty="0"/>
              <a:t>0.014 rad using FFT technique, uncertainty in last digit)</a:t>
            </a:r>
          </a:p>
        </p:txBody>
      </p:sp>
      <p:pic>
        <p:nvPicPr>
          <p:cNvPr id="4" name="Picture 3">
            <a:extLst>
              <a:ext uri="{FF2B5EF4-FFF2-40B4-BE49-F238E27FC236}">
                <a16:creationId xmlns:a16="http://schemas.microsoft.com/office/drawing/2014/main" id="{94D87A93-467D-4208-B66F-B42BC737B0BE}"/>
              </a:ext>
            </a:extLst>
          </p:cNvPr>
          <p:cNvPicPr>
            <a:picLocks noChangeAspect="1"/>
          </p:cNvPicPr>
          <p:nvPr/>
        </p:nvPicPr>
        <p:blipFill>
          <a:blip r:embed="rId2"/>
          <a:stretch>
            <a:fillRect/>
          </a:stretch>
        </p:blipFill>
        <p:spPr>
          <a:xfrm>
            <a:off x="4774731" y="1135857"/>
            <a:ext cx="7737856" cy="2266950"/>
          </a:xfrm>
          <a:prstGeom prst="rect">
            <a:avLst/>
          </a:prstGeom>
        </p:spPr>
      </p:pic>
      <p:pic>
        <p:nvPicPr>
          <p:cNvPr id="9" name="Picture 8">
            <a:extLst>
              <a:ext uri="{FF2B5EF4-FFF2-40B4-BE49-F238E27FC236}">
                <a16:creationId xmlns:a16="http://schemas.microsoft.com/office/drawing/2014/main" id="{4FF8F632-12F1-4144-AF4E-6B6B4B5CEC10}"/>
              </a:ext>
            </a:extLst>
          </p:cNvPr>
          <p:cNvPicPr>
            <a:picLocks noChangeAspect="1"/>
          </p:cNvPicPr>
          <p:nvPr/>
        </p:nvPicPr>
        <p:blipFill>
          <a:blip r:embed="rId3"/>
          <a:stretch>
            <a:fillRect/>
          </a:stretch>
        </p:blipFill>
        <p:spPr>
          <a:xfrm>
            <a:off x="85725" y="1021556"/>
            <a:ext cx="4689006" cy="3119437"/>
          </a:xfrm>
          <a:prstGeom prst="rect">
            <a:avLst/>
          </a:prstGeom>
        </p:spPr>
      </p:pic>
      <p:pic>
        <p:nvPicPr>
          <p:cNvPr id="10" name="Picture 9">
            <a:extLst>
              <a:ext uri="{FF2B5EF4-FFF2-40B4-BE49-F238E27FC236}">
                <a16:creationId xmlns:a16="http://schemas.microsoft.com/office/drawing/2014/main" id="{DBF0EAE2-DD1F-494A-83D8-557B8E89220E}"/>
              </a:ext>
            </a:extLst>
          </p:cNvPr>
          <p:cNvPicPr>
            <a:picLocks noChangeAspect="1"/>
          </p:cNvPicPr>
          <p:nvPr/>
        </p:nvPicPr>
        <p:blipFill>
          <a:blip r:embed="rId4"/>
          <a:stretch>
            <a:fillRect/>
          </a:stretch>
        </p:blipFill>
        <p:spPr>
          <a:xfrm>
            <a:off x="757237" y="4110036"/>
            <a:ext cx="10677525" cy="800100"/>
          </a:xfrm>
          <a:prstGeom prst="rect">
            <a:avLst/>
          </a:prstGeom>
        </p:spPr>
      </p:pic>
    </p:spTree>
    <p:extLst>
      <p:ext uri="{BB962C8B-B14F-4D97-AF65-F5344CB8AC3E}">
        <p14:creationId xmlns:p14="http://schemas.microsoft.com/office/powerpoint/2010/main" val="129521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B2E7-0FBD-4DDC-928E-D358A41656D2}"/>
              </a:ext>
            </a:extLst>
          </p:cNvPr>
          <p:cNvSpPr>
            <a:spLocks noGrp="1"/>
          </p:cNvSpPr>
          <p:nvPr>
            <p:ph type="title"/>
          </p:nvPr>
        </p:nvSpPr>
        <p:spPr/>
        <p:txBody>
          <a:bodyPr/>
          <a:lstStyle/>
          <a:p>
            <a:r>
              <a:rPr lang="en-US" dirty="0"/>
              <a:t>Repeated X Gate </a:t>
            </a:r>
            <a:r>
              <a:rPr lang="en-US" dirty="0" err="1"/>
              <a:t>Expt</a:t>
            </a:r>
            <a:r>
              <a:rPr lang="en-US" dirty="0"/>
              <a:t> </a:t>
            </a:r>
            <a:r>
              <a:rPr lang="en-US" dirty="0" err="1"/>
              <a:t>Behaviour</a:t>
            </a:r>
            <a:r>
              <a:rPr lang="en-US" dirty="0"/>
              <a:t> - Analysis</a:t>
            </a:r>
            <a:endParaRPr lang="en-GB" dirty="0"/>
          </a:p>
        </p:txBody>
      </p:sp>
      <p:sp>
        <p:nvSpPr>
          <p:cNvPr id="6" name="Content Placeholder 5">
            <a:extLst>
              <a:ext uri="{FF2B5EF4-FFF2-40B4-BE49-F238E27FC236}">
                <a16:creationId xmlns:a16="http://schemas.microsoft.com/office/drawing/2014/main" id="{481359CF-3E12-43DC-9BD8-086D89176C3F}"/>
              </a:ext>
            </a:extLst>
          </p:cNvPr>
          <p:cNvSpPr>
            <a:spLocks noGrp="1"/>
          </p:cNvSpPr>
          <p:nvPr>
            <p:ph idx="1"/>
          </p:nvPr>
        </p:nvSpPr>
        <p:spPr>
          <a:xfrm>
            <a:off x="838200" y="1825624"/>
            <a:ext cx="10515600" cy="5032375"/>
          </a:xfrm>
        </p:spPr>
        <p:txBody>
          <a:bodyPr/>
          <a:lstStyle/>
          <a:p>
            <a:r>
              <a:rPr lang="en-US" dirty="0"/>
              <a:t>Non-Markovian </a:t>
            </a:r>
            <a:r>
              <a:rPr lang="en-US" dirty="0" err="1"/>
              <a:t>behaviour</a:t>
            </a:r>
            <a:r>
              <a:rPr lang="en-US" dirty="0"/>
              <a:t> is really irrelevant here (as previously thought). Looking at the following formula for decay caused by T1 and T2 (N&amp;C) and subbing in typical machine values, none of these experiments run long enough to cause a concern.</a:t>
            </a:r>
          </a:p>
          <a:p>
            <a:endParaRPr lang="en-US" dirty="0"/>
          </a:p>
          <a:p>
            <a:endParaRPr lang="en-GB" dirty="0"/>
          </a:p>
          <a:p>
            <a:r>
              <a:rPr lang="en-GB" dirty="0"/>
              <a:t>The Blue curves can just about be explained by theory &amp; Taylor expansion.</a:t>
            </a:r>
          </a:p>
          <a:p>
            <a:r>
              <a:rPr lang="en-GB" dirty="0"/>
              <a:t>The other one is a mystery perhaps explainable by variable angle error depending on the phases?</a:t>
            </a:r>
          </a:p>
        </p:txBody>
      </p:sp>
      <p:pic>
        <p:nvPicPr>
          <p:cNvPr id="7" name="Content Placeholder 3">
            <a:extLst>
              <a:ext uri="{FF2B5EF4-FFF2-40B4-BE49-F238E27FC236}">
                <a16:creationId xmlns:a16="http://schemas.microsoft.com/office/drawing/2014/main" id="{FF441DC9-2D40-48B6-A13E-BA7F263D06F1}"/>
              </a:ext>
            </a:extLst>
          </p:cNvPr>
          <p:cNvPicPr>
            <a:picLocks noChangeAspect="1"/>
          </p:cNvPicPr>
          <p:nvPr/>
        </p:nvPicPr>
        <p:blipFill>
          <a:blip r:embed="rId2"/>
          <a:stretch>
            <a:fillRect/>
          </a:stretch>
        </p:blipFill>
        <p:spPr>
          <a:xfrm>
            <a:off x="1614487" y="3429000"/>
            <a:ext cx="6924675" cy="752475"/>
          </a:xfrm>
          <a:prstGeom prst="rect">
            <a:avLst/>
          </a:prstGeom>
        </p:spPr>
      </p:pic>
      <p:pic>
        <p:nvPicPr>
          <p:cNvPr id="8" name="Picture 7">
            <a:extLst>
              <a:ext uri="{FF2B5EF4-FFF2-40B4-BE49-F238E27FC236}">
                <a16:creationId xmlns:a16="http://schemas.microsoft.com/office/drawing/2014/main" id="{0E858453-4C28-4D12-93BD-B4D0A5993506}"/>
              </a:ext>
            </a:extLst>
          </p:cNvPr>
          <p:cNvPicPr>
            <a:picLocks noChangeAspect="1"/>
          </p:cNvPicPr>
          <p:nvPr/>
        </p:nvPicPr>
        <p:blipFill>
          <a:blip r:embed="rId3"/>
          <a:stretch>
            <a:fillRect/>
          </a:stretch>
        </p:blipFill>
        <p:spPr>
          <a:xfrm>
            <a:off x="6657974" y="5784851"/>
            <a:ext cx="4057650" cy="847725"/>
          </a:xfrm>
          <a:prstGeom prst="rect">
            <a:avLst/>
          </a:prstGeom>
        </p:spPr>
      </p:pic>
    </p:spTree>
    <p:extLst>
      <p:ext uri="{BB962C8B-B14F-4D97-AF65-F5344CB8AC3E}">
        <p14:creationId xmlns:p14="http://schemas.microsoft.com/office/powerpoint/2010/main" val="215519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8CB-F996-4666-8FE7-F636BDE6A5E4}"/>
              </a:ext>
            </a:extLst>
          </p:cNvPr>
          <p:cNvSpPr>
            <a:spLocks noGrp="1"/>
          </p:cNvSpPr>
          <p:nvPr>
            <p:ph type="title"/>
          </p:nvPr>
        </p:nvSpPr>
        <p:spPr/>
        <p:txBody>
          <a:bodyPr/>
          <a:lstStyle/>
          <a:p>
            <a:r>
              <a:rPr lang="en-US" dirty="0"/>
              <a:t>4 Qubit Experiment</a:t>
            </a:r>
            <a:endParaRPr lang="en-GB" dirty="0"/>
          </a:p>
        </p:txBody>
      </p:sp>
      <p:sp>
        <p:nvSpPr>
          <p:cNvPr id="3" name="Content Placeholder 2">
            <a:extLst>
              <a:ext uri="{FF2B5EF4-FFF2-40B4-BE49-F238E27FC236}">
                <a16:creationId xmlns:a16="http://schemas.microsoft.com/office/drawing/2014/main" id="{7B1C6726-C1E7-431A-8A03-EA71BA77E809}"/>
              </a:ext>
            </a:extLst>
          </p:cNvPr>
          <p:cNvSpPr>
            <a:spLocks noGrp="1"/>
          </p:cNvSpPr>
          <p:nvPr>
            <p:ph idx="1"/>
          </p:nvPr>
        </p:nvSpPr>
        <p:spPr/>
        <p:txBody>
          <a:bodyPr/>
          <a:lstStyle/>
          <a:p>
            <a:r>
              <a:rPr lang="en-US" dirty="0"/>
              <a:t>Calculated an analytic formula for 4 qubit experiment theoretical output in terms of theta’s. Error models quite useless due to lack of understanding of how CX gate fundamentally works</a:t>
            </a:r>
          </a:p>
          <a:p>
            <a:r>
              <a:rPr lang="en-US" dirty="0"/>
              <a:t>Been reading </a:t>
            </a:r>
            <a:r>
              <a:rPr lang="en-GB" dirty="0"/>
              <a:t>‘First Principles Analysis of XR Gate Operation’</a:t>
            </a:r>
            <a:r>
              <a:rPr lang="en-US" dirty="0"/>
              <a:t> to get an idea of CX gates in IBM superconducting machines so I can build a model similar to what I did for 1 qubit gates.</a:t>
            </a:r>
          </a:p>
          <a:p>
            <a:r>
              <a:rPr lang="en-US" dirty="0"/>
              <a:t>https://arxiv.org/pdf/1603.04821.pdf</a:t>
            </a:r>
          </a:p>
          <a:p>
            <a:endParaRPr lang="en-GB" dirty="0"/>
          </a:p>
        </p:txBody>
      </p:sp>
    </p:spTree>
    <p:extLst>
      <p:ext uri="{BB962C8B-B14F-4D97-AF65-F5344CB8AC3E}">
        <p14:creationId xmlns:p14="http://schemas.microsoft.com/office/powerpoint/2010/main" val="58449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1D14-C8EC-4DC6-AA8D-EBCF53A4BB2F}"/>
              </a:ext>
            </a:extLst>
          </p:cNvPr>
          <p:cNvSpPr>
            <a:spLocks noGrp="1"/>
          </p:cNvSpPr>
          <p:nvPr>
            <p:ph type="title"/>
          </p:nvPr>
        </p:nvSpPr>
        <p:spPr/>
        <p:txBody>
          <a:bodyPr/>
          <a:lstStyle/>
          <a:p>
            <a:r>
              <a:rPr lang="en-US" dirty="0"/>
              <a:t>Amplitude error can’t be ‘corrected’</a:t>
            </a:r>
            <a:endParaRPr lang="en-GB" dirty="0"/>
          </a:p>
        </p:txBody>
      </p:sp>
      <p:sp>
        <p:nvSpPr>
          <p:cNvPr id="3" name="Content Placeholder 2">
            <a:extLst>
              <a:ext uri="{FF2B5EF4-FFF2-40B4-BE49-F238E27FC236}">
                <a16:creationId xmlns:a16="http://schemas.microsoft.com/office/drawing/2014/main" id="{DD6754AE-B598-40C9-A1F2-D65CE2F291DF}"/>
              </a:ext>
            </a:extLst>
          </p:cNvPr>
          <p:cNvSpPr>
            <a:spLocks noGrp="1"/>
          </p:cNvSpPr>
          <p:nvPr>
            <p:ph idx="1"/>
          </p:nvPr>
        </p:nvSpPr>
        <p:spPr>
          <a:xfrm>
            <a:off x="838200" y="1253331"/>
            <a:ext cx="10515600" cy="4351338"/>
          </a:xfrm>
        </p:spPr>
        <p:txBody>
          <a:bodyPr/>
          <a:lstStyle/>
          <a:p>
            <a:r>
              <a:rPr lang="en-US" dirty="0"/>
              <a:t>The green lines are made with a ‘special’ pulse schedule that rotate by pi with no angle error, only amplitude error. Straight line fit is only due to a Taylor expansion.</a:t>
            </a:r>
          </a:p>
          <a:p>
            <a:r>
              <a:rPr lang="en-GB" dirty="0"/>
              <a:t>The blue lines are a rotation, could be corrected but not a straight line.</a:t>
            </a:r>
          </a:p>
        </p:txBody>
      </p:sp>
      <p:pic>
        <p:nvPicPr>
          <p:cNvPr id="5" name="Picture 4">
            <a:extLst>
              <a:ext uri="{FF2B5EF4-FFF2-40B4-BE49-F238E27FC236}">
                <a16:creationId xmlns:a16="http://schemas.microsoft.com/office/drawing/2014/main" id="{C93B2B59-A14D-42EA-BE7E-AABCF37B2FED}"/>
              </a:ext>
            </a:extLst>
          </p:cNvPr>
          <p:cNvPicPr>
            <a:picLocks noChangeAspect="1"/>
          </p:cNvPicPr>
          <p:nvPr/>
        </p:nvPicPr>
        <p:blipFill>
          <a:blip r:embed="rId2"/>
          <a:stretch>
            <a:fillRect/>
          </a:stretch>
        </p:blipFill>
        <p:spPr>
          <a:xfrm>
            <a:off x="1362282" y="3842786"/>
            <a:ext cx="3990975" cy="2867025"/>
          </a:xfrm>
          <a:prstGeom prst="rect">
            <a:avLst/>
          </a:prstGeom>
        </p:spPr>
      </p:pic>
      <p:pic>
        <p:nvPicPr>
          <p:cNvPr id="6" name="Picture 5">
            <a:extLst>
              <a:ext uri="{FF2B5EF4-FFF2-40B4-BE49-F238E27FC236}">
                <a16:creationId xmlns:a16="http://schemas.microsoft.com/office/drawing/2014/main" id="{6E1BB95A-6853-4DF8-89C8-EBEE459FAE3E}"/>
              </a:ext>
            </a:extLst>
          </p:cNvPr>
          <p:cNvPicPr>
            <a:picLocks noChangeAspect="1"/>
          </p:cNvPicPr>
          <p:nvPr/>
        </p:nvPicPr>
        <p:blipFill>
          <a:blip r:embed="rId3"/>
          <a:stretch>
            <a:fillRect/>
          </a:stretch>
        </p:blipFill>
        <p:spPr>
          <a:xfrm>
            <a:off x="6160294" y="3842786"/>
            <a:ext cx="4070588" cy="2867025"/>
          </a:xfrm>
          <a:prstGeom prst="rect">
            <a:avLst/>
          </a:prstGeom>
        </p:spPr>
      </p:pic>
    </p:spTree>
    <p:extLst>
      <p:ext uri="{BB962C8B-B14F-4D97-AF65-F5344CB8AC3E}">
        <p14:creationId xmlns:p14="http://schemas.microsoft.com/office/powerpoint/2010/main" val="3194961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CEB4-2229-4A2F-9100-BB4A84B4E212}"/>
              </a:ext>
            </a:extLst>
          </p:cNvPr>
          <p:cNvSpPr>
            <a:spLocks noGrp="1"/>
          </p:cNvSpPr>
          <p:nvPr>
            <p:ph type="title"/>
          </p:nvPr>
        </p:nvSpPr>
        <p:spPr/>
        <p:txBody>
          <a:bodyPr/>
          <a:lstStyle/>
          <a:p>
            <a:r>
              <a:rPr lang="en-US" dirty="0"/>
              <a:t>Explaining these differences (part ii)</a:t>
            </a:r>
            <a:endParaRPr lang="en-GB" dirty="0"/>
          </a:p>
        </p:txBody>
      </p:sp>
      <p:sp>
        <p:nvSpPr>
          <p:cNvPr id="3" name="Content Placeholder 2">
            <a:extLst>
              <a:ext uri="{FF2B5EF4-FFF2-40B4-BE49-F238E27FC236}">
                <a16:creationId xmlns:a16="http://schemas.microsoft.com/office/drawing/2014/main" id="{951C57EA-4B7D-446F-B4D9-3D3FC8DA5BFE}"/>
              </a:ext>
            </a:extLst>
          </p:cNvPr>
          <p:cNvSpPr>
            <a:spLocks noGrp="1"/>
          </p:cNvSpPr>
          <p:nvPr>
            <p:ph idx="1"/>
          </p:nvPr>
        </p:nvSpPr>
        <p:spPr>
          <a:xfrm>
            <a:off x="838200" y="1494321"/>
            <a:ext cx="4995857" cy="4998554"/>
          </a:xfrm>
        </p:spPr>
        <p:txBody>
          <a:bodyPr/>
          <a:lstStyle/>
          <a:p>
            <a:r>
              <a:rPr lang="en-US" dirty="0"/>
              <a:t>Narrowed down to being explained by dependence of angle error (</a:t>
            </a:r>
            <a:r>
              <a:rPr lang="en-US" dirty="0" err="1"/>
              <a:t>dgamma</a:t>
            </a:r>
            <a:r>
              <a:rPr lang="en-US" dirty="0"/>
              <a:t>) on phase offset (gamma). </a:t>
            </a:r>
            <a:br>
              <a:rPr lang="en-US" dirty="0"/>
            </a:br>
            <a:endParaRPr lang="en-US" dirty="0"/>
          </a:p>
          <a:p>
            <a:r>
              <a:rPr lang="en-US" dirty="0"/>
              <a:t>The </a:t>
            </a:r>
            <a:r>
              <a:rPr lang="en-US" dirty="0" err="1"/>
              <a:t>maths</a:t>
            </a:r>
            <a:r>
              <a:rPr lang="en-US" dirty="0"/>
              <a:t> shows that the red (and green) curves made by U(0) (and U(pi)) pulses repeatedly are devoid of angle error.</a:t>
            </a:r>
          </a:p>
          <a:p>
            <a:r>
              <a:rPr lang="en-US" dirty="0"/>
              <a:t>Meanwhile for the blue curve, angle error is allowed to accrue</a:t>
            </a:r>
            <a:endParaRPr lang="en-GB" dirty="0"/>
          </a:p>
        </p:txBody>
      </p:sp>
      <p:pic>
        <p:nvPicPr>
          <p:cNvPr id="4" name="Picture 3">
            <a:extLst>
              <a:ext uri="{FF2B5EF4-FFF2-40B4-BE49-F238E27FC236}">
                <a16:creationId xmlns:a16="http://schemas.microsoft.com/office/drawing/2014/main" id="{92713E17-442B-4A63-949E-1D1651D7C7C7}"/>
              </a:ext>
            </a:extLst>
          </p:cNvPr>
          <p:cNvPicPr>
            <a:picLocks noChangeAspect="1"/>
          </p:cNvPicPr>
          <p:nvPr/>
        </p:nvPicPr>
        <p:blipFill>
          <a:blip r:embed="rId2"/>
          <a:stretch>
            <a:fillRect/>
          </a:stretch>
        </p:blipFill>
        <p:spPr>
          <a:xfrm>
            <a:off x="5834057" y="1494321"/>
            <a:ext cx="6195816" cy="4351338"/>
          </a:xfrm>
          <a:prstGeom prst="rect">
            <a:avLst/>
          </a:prstGeom>
        </p:spPr>
      </p:pic>
    </p:spTree>
    <p:extLst>
      <p:ext uri="{BB962C8B-B14F-4D97-AF65-F5344CB8AC3E}">
        <p14:creationId xmlns:p14="http://schemas.microsoft.com/office/powerpoint/2010/main" val="1777398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F4AA-C347-47EB-B38A-77E0D82F40B9}"/>
              </a:ext>
            </a:extLst>
          </p:cNvPr>
          <p:cNvSpPr>
            <a:spLocks noGrp="1"/>
          </p:cNvSpPr>
          <p:nvPr>
            <p:ph type="title"/>
          </p:nvPr>
        </p:nvSpPr>
        <p:spPr>
          <a:xfrm>
            <a:off x="838200" y="100081"/>
            <a:ext cx="10515600" cy="1325563"/>
          </a:xfrm>
        </p:spPr>
        <p:txBody>
          <a:bodyPr/>
          <a:lstStyle/>
          <a:p>
            <a:r>
              <a:rPr lang="en-US" dirty="0"/>
              <a:t>Work on 4 qubit model (Analytic)</a:t>
            </a:r>
            <a:endParaRPr lang="en-GB" dirty="0"/>
          </a:p>
        </p:txBody>
      </p:sp>
      <p:pic>
        <p:nvPicPr>
          <p:cNvPr id="5" name="Content Placeholder 4" descr="A close up of text on a whiteboard&#10;&#10;Description automatically generated">
            <a:extLst>
              <a:ext uri="{FF2B5EF4-FFF2-40B4-BE49-F238E27FC236}">
                <a16:creationId xmlns:a16="http://schemas.microsoft.com/office/drawing/2014/main" id="{867B2B06-CE48-4AB5-A588-01BB0F2B1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78" y="1223513"/>
            <a:ext cx="9869557" cy="5634487"/>
          </a:xfrm>
        </p:spPr>
      </p:pic>
    </p:spTree>
    <p:extLst>
      <p:ext uri="{BB962C8B-B14F-4D97-AF65-F5344CB8AC3E}">
        <p14:creationId xmlns:p14="http://schemas.microsoft.com/office/powerpoint/2010/main" val="162803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5000-B916-4FC3-8DFF-CAF381E8A007}"/>
              </a:ext>
            </a:extLst>
          </p:cNvPr>
          <p:cNvSpPr>
            <a:spLocks noGrp="1"/>
          </p:cNvSpPr>
          <p:nvPr>
            <p:ph type="title"/>
          </p:nvPr>
        </p:nvSpPr>
        <p:spPr/>
        <p:txBody>
          <a:bodyPr/>
          <a:lstStyle/>
          <a:p>
            <a:r>
              <a:rPr lang="en-US" dirty="0"/>
              <a:t>Simulations</a:t>
            </a:r>
            <a:endParaRPr lang="en-GB" dirty="0"/>
          </a:p>
        </p:txBody>
      </p:sp>
      <p:sp>
        <p:nvSpPr>
          <p:cNvPr id="3" name="Content Placeholder 2">
            <a:extLst>
              <a:ext uri="{FF2B5EF4-FFF2-40B4-BE49-F238E27FC236}">
                <a16:creationId xmlns:a16="http://schemas.microsoft.com/office/drawing/2014/main" id="{000C0FF9-59F7-4081-B5FD-AFAE29D9507F}"/>
              </a:ext>
            </a:extLst>
          </p:cNvPr>
          <p:cNvSpPr>
            <a:spLocks noGrp="1"/>
          </p:cNvSpPr>
          <p:nvPr>
            <p:ph idx="1"/>
          </p:nvPr>
        </p:nvSpPr>
        <p:spPr/>
        <p:txBody>
          <a:bodyPr/>
          <a:lstStyle/>
          <a:p>
            <a:r>
              <a:rPr lang="en-US" dirty="0"/>
              <a:t>For some reason simulator doesn’t work for small amplitude error.</a:t>
            </a:r>
          </a:p>
          <a:p>
            <a:r>
              <a:rPr lang="en-US" dirty="0"/>
              <a:t>No way to set angle error to depend on phase.</a:t>
            </a:r>
          </a:p>
          <a:p>
            <a:r>
              <a:rPr lang="en-US" dirty="0"/>
              <a:t>Analytic error function on </a:t>
            </a:r>
            <a:r>
              <a:rPr lang="en-US"/>
              <a:t>previous slide </a:t>
            </a:r>
            <a:r>
              <a:rPr lang="en-US" dirty="0"/>
              <a:t>is trivial (but expensive) to calculate ASSUMING CX gates are </a:t>
            </a:r>
            <a:r>
              <a:rPr lang="en-US"/>
              <a:t>perfect.</a:t>
            </a:r>
          </a:p>
          <a:p>
            <a:endParaRPr lang="en-GB" dirty="0"/>
          </a:p>
        </p:txBody>
      </p:sp>
      <p:pic>
        <p:nvPicPr>
          <p:cNvPr id="4" name="Picture 3">
            <a:extLst>
              <a:ext uri="{FF2B5EF4-FFF2-40B4-BE49-F238E27FC236}">
                <a16:creationId xmlns:a16="http://schemas.microsoft.com/office/drawing/2014/main" id="{55569D77-0353-4113-A654-CF82D44F1A4D}"/>
              </a:ext>
            </a:extLst>
          </p:cNvPr>
          <p:cNvPicPr>
            <a:picLocks noChangeAspect="1"/>
          </p:cNvPicPr>
          <p:nvPr/>
        </p:nvPicPr>
        <p:blipFill>
          <a:blip r:embed="rId2"/>
          <a:stretch>
            <a:fillRect/>
          </a:stretch>
        </p:blipFill>
        <p:spPr>
          <a:xfrm>
            <a:off x="7384774" y="3429000"/>
            <a:ext cx="4807226" cy="3148394"/>
          </a:xfrm>
          <a:prstGeom prst="rect">
            <a:avLst/>
          </a:prstGeom>
        </p:spPr>
      </p:pic>
    </p:spTree>
    <p:extLst>
      <p:ext uri="{BB962C8B-B14F-4D97-AF65-F5344CB8AC3E}">
        <p14:creationId xmlns:p14="http://schemas.microsoft.com/office/powerpoint/2010/main" val="524385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73AC-4070-497D-952F-993F136DEC79}"/>
              </a:ext>
            </a:extLst>
          </p:cNvPr>
          <p:cNvSpPr>
            <a:spLocks noGrp="1"/>
          </p:cNvSpPr>
          <p:nvPr>
            <p:ph type="title"/>
          </p:nvPr>
        </p:nvSpPr>
        <p:spPr/>
        <p:txBody>
          <a:bodyPr/>
          <a:lstStyle/>
          <a:p>
            <a:r>
              <a:rPr lang="en-US" dirty="0"/>
              <a:t>Legalities</a:t>
            </a:r>
            <a:endParaRPr lang="en-GB" dirty="0"/>
          </a:p>
        </p:txBody>
      </p:sp>
      <p:sp>
        <p:nvSpPr>
          <p:cNvPr id="3" name="Content Placeholder 2">
            <a:extLst>
              <a:ext uri="{FF2B5EF4-FFF2-40B4-BE49-F238E27FC236}">
                <a16:creationId xmlns:a16="http://schemas.microsoft.com/office/drawing/2014/main" id="{24E79AEA-D54E-46C1-A834-0D6FBD53907F}"/>
              </a:ext>
            </a:extLst>
          </p:cNvPr>
          <p:cNvSpPr>
            <a:spLocks noGrp="1"/>
          </p:cNvSpPr>
          <p:nvPr>
            <p:ph idx="1"/>
          </p:nvPr>
        </p:nvSpPr>
        <p:spPr/>
        <p:txBody>
          <a:bodyPr/>
          <a:lstStyle/>
          <a:p>
            <a:r>
              <a:rPr lang="en-CA" b="0" i="0" dirty="0">
                <a:solidFill>
                  <a:srgbClr val="161616"/>
                </a:solidFill>
                <a:effectLst/>
                <a:latin typeface="IBM Plex Sans"/>
              </a:rPr>
              <a:t>IBMQ User License Agreement, 7c.   You may not reverse engineer or otherwise attempt to discover or decode any hardware component of IBM Quantum.</a:t>
            </a:r>
            <a:endParaRPr lang="en-GB" dirty="0"/>
          </a:p>
        </p:txBody>
      </p:sp>
    </p:spTree>
    <p:extLst>
      <p:ext uri="{BB962C8B-B14F-4D97-AF65-F5344CB8AC3E}">
        <p14:creationId xmlns:p14="http://schemas.microsoft.com/office/powerpoint/2010/main" val="27462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33E87-351F-4B53-A02A-E29B9655C9C5}"/>
              </a:ext>
            </a:extLst>
          </p:cNvPr>
          <p:cNvPicPr>
            <a:picLocks noChangeAspect="1"/>
          </p:cNvPicPr>
          <p:nvPr/>
        </p:nvPicPr>
        <p:blipFill>
          <a:blip r:embed="rId2"/>
          <a:stretch>
            <a:fillRect/>
          </a:stretch>
        </p:blipFill>
        <p:spPr>
          <a:xfrm>
            <a:off x="4694504" y="3789464"/>
            <a:ext cx="4598557" cy="3265248"/>
          </a:xfrm>
          <a:prstGeom prst="rect">
            <a:avLst/>
          </a:prstGeom>
        </p:spPr>
      </p:pic>
      <p:sp>
        <p:nvSpPr>
          <p:cNvPr id="2" name="Title 1">
            <a:extLst>
              <a:ext uri="{FF2B5EF4-FFF2-40B4-BE49-F238E27FC236}">
                <a16:creationId xmlns:a16="http://schemas.microsoft.com/office/drawing/2014/main" id="{1B6FB690-576C-438E-B70D-2A616BD3DFF0}"/>
              </a:ext>
            </a:extLst>
          </p:cNvPr>
          <p:cNvSpPr>
            <a:spLocks noGrp="1"/>
          </p:cNvSpPr>
          <p:nvPr>
            <p:ph type="title"/>
          </p:nvPr>
        </p:nvSpPr>
        <p:spPr>
          <a:xfrm>
            <a:off x="578950" y="-144118"/>
            <a:ext cx="10515600" cy="1325563"/>
          </a:xfrm>
        </p:spPr>
        <p:txBody>
          <a:bodyPr/>
          <a:lstStyle/>
          <a:p>
            <a:r>
              <a:rPr lang="en-US" dirty="0"/>
              <a:t>DMFT 4 qubit circuit simulations</a:t>
            </a:r>
            <a:endParaRPr lang="en-GB" dirty="0"/>
          </a:p>
        </p:txBody>
      </p:sp>
      <p:sp>
        <p:nvSpPr>
          <p:cNvPr id="3" name="Content Placeholder 2">
            <a:extLst>
              <a:ext uri="{FF2B5EF4-FFF2-40B4-BE49-F238E27FC236}">
                <a16:creationId xmlns:a16="http://schemas.microsoft.com/office/drawing/2014/main" id="{B55F6AF2-CE46-4499-98C4-6786072364BF}"/>
              </a:ext>
            </a:extLst>
          </p:cNvPr>
          <p:cNvSpPr>
            <a:spLocks noGrp="1"/>
          </p:cNvSpPr>
          <p:nvPr>
            <p:ph idx="1"/>
          </p:nvPr>
        </p:nvSpPr>
        <p:spPr>
          <a:xfrm>
            <a:off x="648445" y="799227"/>
            <a:ext cx="5476539" cy="4351338"/>
          </a:xfrm>
        </p:spPr>
        <p:txBody>
          <a:bodyPr>
            <a:normAutofit/>
          </a:bodyPr>
          <a:lstStyle/>
          <a:p>
            <a:r>
              <a:rPr lang="en-US" sz="2000" dirty="0"/>
              <a:t>Using averaged noise (coherent and non-coherent from IBM data from 15 Dec 2019). </a:t>
            </a:r>
            <a:endParaRPr lang="en-GB" sz="2000" dirty="0"/>
          </a:p>
        </p:txBody>
      </p:sp>
      <p:pic>
        <p:nvPicPr>
          <p:cNvPr id="5" name="Picture 4">
            <a:extLst>
              <a:ext uri="{FF2B5EF4-FFF2-40B4-BE49-F238E27FC236}">
                <a16:creationId xmlns:a16="http://schemas.microsoft.com/office/drawing/2014/main" id="{74891A11-2E98-480B-BCC4-06EC1B6F5956}"/>
              </a:ext>
            </a:extLst>
          </p:cNvPr>
          <p:cNvPicPr>
            <a:picLocks noChangeAspect="1"/>
          </p:cNvPicPr>
          <p:nvPr/>
        </p:nvPicPr>
        <p:blipFill>
          <a:blip r:embed="rId3"/>
          <a:stretch>
            <a:fillRect/>
          </a:stretch>
        </p:blipFill>
        <p:spPr>
          <a:xfrm>
            <a:off x="262562" y="1342272"/>
            <a:ext cx="4712798" cy="3265248"/>
          </a:xfrm>
          <a:prstGeom prst="rect">
            <a:avLst/>
          </a:prstGeom>
        </p:spPr>
      </p:pic>
      <p:pic>
        <p:nvPicPr>
          <p:cNvPr id="7" name="Picture 6">
            <a:extLst>
              <a:ext uri="{FF2B5EF4-FFF2-40B4-BE49-F238E27FC236}">
                <a16:creationId xmlns:a16="http://schemas.microsoft.com/office/drawing/2014/main" id="{5167C722-5D21-423D-A358-DA79196720A5}"/>
              </a:ext>
            </a:extLst>
          </p:cNvPr>
          <p:cNvPicPr>
            <a:picLocks noChangeAspect="1"/>
          </p:cNvPicPr>
          <p:nvPr/>
        </p:nvPicPr>
        <p:blipFill>
          <a:blip r:embed="rId4"/>
          <a:stretch>
            <a:fillRect/>
          </a:stretch>
        </p:blipFill>
        <p:spPr>
          <a:xfrm>
            <a:off x="6643484" y="696774"/>
            <a:ext cx="4969566" cy="3364445"/>
          </a:xfrm>
          <a:prstGeom prst="rect">
            <a:avLst/>
          </a:prstGeom>
        </p:spPr>
      </p:pic>
    </p:spTree>
    <p:extLst>
      <p:ext uri="{BB962C8B-B14F-4D97-AF65-F5344CB8AC3E}">
        <p14:creationId xmlns:p14="http://schemas.microsoft.com/office/powerpoint/2010/main" val="3504302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DA1D2-951B-454D-8E5E-860E5F6EB935}"/>
              </a:ext>
            </a:extLst>
          </p:cNvPr>
          <p:cNvPicPr>
            <a:picLocks noChangeAspect="1"/>
          </p:cNvPicPr>
          <p:nvPr/>
        </p:nvPicPr>
        <p:blipFill>
          <a:blip r:embed="rId2"/>
          <a:stretch>
            <a:fillRect/>
          </a:stretch>
        </p:blipFill>
        <p:spPr>
          <a:xfrm>
            <a:off x="128129" y="526661"/>
            <a:ext cx="4482483" cy="3143043"/>
          </a:xfrm>
          <a:prstGeom prst="rect">
            <a:avLst/>
          </a:prstGeom>
        </p:spPr>
      </p:pic>
      <p:pic>
        <p:nvPicPr>
          <p:cNvPr id="6" name="Picture 5">
            <a:extLst>
              <a:ext uri="{FF2B5EF4-FFF2-40B4-BE49-F238E27FC236}">
                <a16:creationId xmlns:a16="http://schemas.microsoft.com/office/drawing/2014/main" id="{C7C732E7-7AC3-413E-9989-3DF79220A208}"/>
              </a:ext>
            </a:extLst>
          </p:cNvPr>
          <p:cNvPicPr>
            <a:picLocks noChangeAspect="1"/>
          </p:cNvPicPr>
          <p:nvPr/>
        </p:nvPicPr>
        <p:blipFill>
          <a:blip r:embed="rId3"/>
          <a:stretch>
            <a:fillRect/>
          </a:stretch>
        </p:blipFill>
        <p:spPr>
          <a:xfrm>
            <a:off x="0" y="3768511"/>
            <a:ext cx="4306957" cy="3089489"/>
          </a:xfrm>
          <a:prstGeom prst="rect">
            <a:avLst/>
          </a:prstGeom>
        </p:spPr>
      </p:pic>
      <p:pic>
        <p:nvPicPr>
          <p:cNvPr id="7" name="Picture 6">
            <a:extLst>
              <a:ext uri="{FF2B5EF4-FFF2-40B4-BE49-F238E27FC236}">
                <a16:creationId xmlns:a16="http://schemas.microsoft.com/office/drawing/2014/main" id="{D266A282-A20D-433E-84ED-E64FEC7F2DC3}"/>
              </a:ext>
            </a:extLst>
          </p:cNvPr>
          <p:cNvPicPr>
            <a:picLocks noChangeAspect="1"/>
          </p:cNvPicPr>
          <p:nvPr/>
        </p:nvPicPr>
        <p:blipFill>
          <a:blip r:embed="rId4"/>
          <a:stretch>
            <a:fillRect/>
          </a:stretch>
        </p:blipFill>
        <p:spPr>
          <a:xfrm>
            <a:off x="4451088" y="3768511"/>
            <a:ext cx="4141458" cy="2940119"/>
          </a:xfrm>
          <a:prstGeom prst="rect">
            <a:avLst/>
          </a:prstGeom>
        </p:spPr>
      </p:pic>
      <p:pic>
        <p:nvPicPr>
          <p:cNvPr id="8" name="Picture 7">
            <a:extLst>
              <a:ext uri="{FF2B5EF4-FFF2-40B4-BE49-F238E27FC236}">
                <a16:creationId xmlns:a16="http://schemas.microsoft.com/office/drawing/2014/main" id="{0208B325-DDD5-4DCB-BA36-A3BBD0F84B28}"/>
              </a:ext>
            </a:extLst>
          </p:cNvPr>
          <p:cNvPicPr>
            <a:picLocks noChangeAspect="1"/>
          </p:cNvPicPr>
          <p:nvPr/>
        </p:nvPicPr>
        <p:blipFill>
          <a:blip r:embed="rId5"/>
          <a:stretch>
            <a:fillRect/>
          </a:stretch>
        </p:blipFill>
        <p:spPr>
          <a:xfrm>
            <a:off x="4610612" y="526661"/>
            <a:ext cx="4484257" cy="3143044"/>
          </a:xfrm>
          <a:prstGeom prst="rect">
            <a:avLst/>
          </a:prstGeom>
        </p:spPr>
      </p:pic>
      <p:pic>
        <p:nvPicPr>
          <p:cNvPr id="9" name="Picture 8">
            <a:extLst>
              <a:ext uri="{FF2B5EF4-FFF2-40B4-BE49-F238E27FC236}">
                <a16:creationId xmlns:a16="http://schemas.microsoft.com/office/drawing/2014/main" id="{B561067C-5977-4F07-98AF-0BDAC33EDF88}"/>
              </a:ext>
            </a:extLst>
          </p:cNvPr>
          <p:cNvPicPr>
            <a:picLocks noChangeAspect="1"/>
          </p:cNvPicPr>
          <p:nvPr/>
        </p:nvPicPr>
        <p:blipFill>
          <a:blip r:embed="rId6"/>
          <a:stretch>
            <a:fillRect/>
          </a:stretch>
        </p:blipFill>
        <p:spPr>
          <a:xfrm>
            <a:off x="8272852" y="3881722"/>
            <a:ext cx="3933612" cy="2826908"/>
          </a:xfrm>
          <a:prstGeom prst="rect">
            <a:avLst/>
          </a:prstGeom>
        </p:spPr>
      </p:pic>
    </p:spTree>
    <p:extLst>
      <p:ext uri="{BB962C8B-B14F-4D97-AF65-F5344CB8AC3E}">
        <p14:creationId xmlns:p14="http://schemas.microsoft.com/office/powerpoint/2010/main" val="101303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75B8-F337-43AD-BD3C-98F4BD5545B5}"/>
              </a:ext>
            </a:extLst>
          </p:cNvPr>
          <p:cNvSpPr>
            <a:spLocks noGrp="1"/>
          </p:cNvSpPr>
          <p:nvPr>
            <p:ph type="title"/>
          </p:nvPr>
        </p:nvSpPr>
        <p:spPr/>
        <p:txBody>
          <a:bodyPr/>
          <a:lstStyle/>
          <a:p>
            <a:r>
              <a:rPr lang="en-US" dirty="0"/>
              <a:t>Previous experiments now run on Armonk give different results</a:t>
            </a:r>
            <a:endParaRPr lang="en-GB" dirty="0"/>
          </a:p>
        </p:txBody>
      </p:sp>
      <p:pic>
        <p:nvPicPr>
          <p:cNvPr id="4" name="Picture 3">
            <a:extLst>
              <a:ext uri="{FF2B5EF4-FFF2-40B4-BE49-F238E27FC236}">
                <a16:creationId xmlns:a16="http://schemas.microsoft.com/office/drawing/2014/main" id="{65FF7DB3-3A75-40EB-9805-FF536DCEBB57}"/>
              </a:ext>
            </a:extLst>
          </p:cNvPr>
          <p:cNvPicPr>
            <a:picLocks noChangeAspect="1"/>
          </p:cNvPicPr>
          <p:nvPr/>
        </p:nvPicPr>
        <p:blipFill>
          <a:blip r:embed="rId2"/>
          <a:stretch>
            <a:fillRect/>
          </a:stretch>
        </p:blipFill>
        <p:spPr>
          <a:xfrm>
            <a:off x="6096000" y="2109953"/>
            <a:ext cx="5969482" cy="4309429"/>
          </a:xfrm>
          <a:prstGeom prst="rect">
            <a:avLst/>
          </a:prstGeom>
        </p:spPr>
      </p:pic>
      <p:pic>
        <p:nvPicPr>
          <p:cNvPr id="5" name="Picture 4">
            <a:extLst>
              <a:ext uri="{FF2B5EF4-FFF2-40B4-BE49-F238E27FC236}">
                <a16:creationId xmlns:a16="http://schemas.microsoft.com/office/drawing/2014/main" id="{22042260-84E1-421A-86CC-A1D69E6DE935}"/>
              </a:ext>
            </a:extLst>
          </p:cNvPr>
          <p:cNvPicPr>
            <a:picLocks noChangeAspect="1"/>
          </p:cNvPicPr>
          <p:nvPr/>
        </p:nvPicPr>
        <p:blipFill>
          <a:blip r:embed="rId3"/>
          <a:stretch>
            <a:fillRect/>
          </a:stretch>
        </p:blipFill>
        <p:spPr>
          <a:xfrm>
            <a:off x="126518" y="2162261"/>
            <a:ext cx="5969482" cy="4204812"/>
          </a:xfrm>
          <a:prstGeom prst="rect">
            <a:avLst/>
          </a:prstGeom>
        </p:spPr>
      </p:pic>
    </p:spTree>
    <p:extLst>
      <p:ext uri="{BB962C8B-B14F-4D97-AF65-F5344CB8AC3E}">
        <p14:creationId xmlns:p14="http://schemas.microsoft.com/office/powerpoint/2010/main" val="267005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6405</TotalTime>
  <Words>3021</Words>
  <Application>Microsoft Office PowerPoint</Application>
  <PresentationFormat>Widescreen</PresentationFormat>
  <Paragraphs>197</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IBM Plex Sans</vt:lpstr>
      <vt:lpstr>arial</vt: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lpstr>Calculating Amplitude Error</vt:lpstr>
      <vt:lpstr>Investigating Angle Error dependence on Angle</vt:lpstr>
      <vt:lpstr>Explaining HongXiang’s Error vs angle experiment</vt:lpstr>
      <vt:lpstr>Repeated X Gate Expt Behaviour (II)</vt:lpstr>
      <vt:lpstr>Repeated X Gate Expt Behaviour - Analysis</vt:lpstr>
      <vt:lpstr>4 Qubit Experiment</vt:lpstr>
      <vt:lpstr>Amplitude error can’t be ‘corrected’</vt:lpstr>
      <vt:lpstr>Explaining these differences (part ii)</vt:lpstr>
      <vt:lpstr>Work on 4 qubit model (Analytic)</vt:lpstr>
      <vt:lpstr>Simulations</vt:lpstr>
      <vt:lpstr>Legalities</vt:lpstr>
      <vt:lpstr>DMFT 4 qubit circuit simulations</vt:lpstr>
      <vt:lpstr>PowerPoint Presentation</vt:lpstr>
      <vt:lpstr>Previous experiments now run on Armonk give different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2020-07-30T17:39:40Z</dcterms:modified>
</cp:coreProperties>
</file>